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9"/>
  </p:notesMasterIdLst>
  <p:handoutMasterIdLst>
    <p:handoutMasterId r:id="rId20"/>
  </p:handoutMasterIdLst>
  <p:sldIdLst>
    <p:sldId id="269" r:id="rId2"/>
    <p:sldId id="261" r:id="rId3"/>
    <p:sldId id="270" r:id="rId4"/>
    <p:sldId id="271" r:id="rId5"/>
    <p:sldId id="272" r:id="rId6"/>
    <p:sldId id="273" r:id="rId7"/>
    <p:sldId id="274" r:id="rId8"/>
    <p:sldId id="275" r:id="rId9"/>
    <p:sldId id="276" r:id="rId10"/>
    <p:sldId id="277" r:id="rId11"/>
    <p:sldId id="278" r:id="rId12"/>
    <p:sldId id="279" r:id="rId13"/>
    <p:sldId id="283" r:id="rId14"/>
    <p:sldId id="280" r:id="rId15"/>
    <p:sldId id="281" r:id="rId16"/>
    <p:sldId id="263" r:id="rId17"/>
    <p:sldId id="282" r:id="rId18"/>
  </p:sldIdLst>
  <p:sldSz cx="12192000" cy="6858000"/>
  <p:notesSz cx="6858000" cy="9144000"/>
  <p:defaultTextStyle>
    <a:defPPr>
      <a:defRPr lang="de-DE"/>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FFFF99"/>
    <a:srgbClr val="009FE3"/>
    <a:srgbClr val="0082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varScale="1">
        <p:scale>
          <a:sx n="116" d="100"/>
          <a:sy n="116" d="100"/>
        </p:scale>
        <p:origin x="138" y="234"/>
      </p:cViewPr>
      <p:guideLst/>
    </p:cSldViewPr>
  </p:slideViewPr>
  <p:notesTextViewPr>
    <p:cViewPr>
      <p:scale>
        <a:sx n="1" d="1"/>
        <a:sy n="1" d="1"/>
      </p:scale>
      <p:origin x="0" y="0"/>
    </p:cViewPr>
  </p:notesTextViewPr>
  <p:notesViewPr>
    <p:cSldViewPr snapToGrid="0">
      <p:cViewPr varScale="1">
        <p:scale>
          <a:sx n="97" d="100"/>
          <a:sy n="97" d="100"/>
        </p:scale>
        <p:origin x="3534"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image" Target="../media/image14.jpeg"/></Relationships>
</file>

<file path=ppt/diagrams/_rels/data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image" Target="../media/image17.jpeg"/><Relationship Id="rId5" Type="http://schemas.openxmlformats.org/officeDocument/2006/relationships/image" Target="../media/image21.jpeg"/><Relationship Id="rId4" Type="http://schemas.openxmlformats.org/officeDocument/2006/relationships/image" Target="../media/image20.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image" Target="../media/image14.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image" Target="../media/image17.jpeg"/><Relationship Id="rId5" Type="http://schemas.openxmlformats.org/officeDocument/2006/relationships/image" Target="../media/image21.jpeg"/><Relationship Id="rId4" Type="http://schemas.openxmlformats.org/officeDocument/2006/relationships/image" Target="../media/image20.jpe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99A7C6-4DC7-45BC-A591-8646552F40FB}" type="doc">
      <dgm:prSet loTypeId="urn:microsoft.com/office/officeart/2008/layout/AscendingPictureAccentProcess" loCatId="process" qsTypeId="urn:microsoft.com/office/officeart/2005/8/quickstyle/simple5" qsCatId="simple" csTypeId="urn:microsoft.com/office/officeart/2005/8/colors/accent2_2" csCatId="accent2" phldr="1"/>
      <dgm:spPr/>
      <dgm:t>
        <a:bodyPr/>
        <a:lstStyle/>
        <a:p>
          <a:endParaRPr lang="de-DE"/>
        </a:p>
      </dgm:t>
    </dgm:pt>
    <dgm:pt modelId="{89067393-3BCC-4C44-9EC4-B48CD99BA1B2}">
      <dgm:prSet phldrT="[Text]"/>
      <dgm:spPr/>
      <dgm:t>
        <a:bodyPr/>
        <a:lstStyle/>
        <a:p>
          <a:r>
            <a:rPr lang="de-DE" dirty="0" smtClean="0"/>
            <a:t>1. Kindergarten</a:t>
          </a:r>
          <a:endParaRPr lang="de-DE" dirty="0"/>
        </a:p>
      </dgm:t>
    </dgm:pt>
    <dgm:pt modelId="{708E46F5-110B-4C2F-AAA5-6E5EAD848C28}" type="parTrans" cxnId="{ABF98373-061A-4197-9454-F889330957B8}">
      <dgm:prSet/>
      <dgm:spPr/>
      <dgm:t>
        <a:bodyPr/>
        <a:lstStyle/>
        <a:p>
          <a:endParaRPr lang="de-DE"/>
        </a:p>
      </dgm:t>
    </dgm:pt>
    <dgm:pt modelId="{FBE0287C-9FF8-4D30-A2A2-81A50C0783E4}" type="sibTrans" cxnId="{ABF98373-061A-4197-9454-F889330957B8}">
      <dgm:prSet/>
      <dgm:spPr>
        <a:blipFill>
          <a:blip xmlns:r="http://schemas.openxmlformats.org/officeDocument/2006/relationships" r:embed="rId1" cstate="print">
            <a:duotone>
              <a:schemeClr val="accent2">
                <a:hueOff val="0"/>
                <a:satOff val="0"/>
                <a:lumOff val="0"/>
                <a:alphaOff val="0"/>
                <a:shade val="20000"/>
                <a:satMod val="200000"/>
              </a:schemeClr>
              <a:schemeClr val="accent2">
                <a:hueOff val="0"/>
                <a:satOff val="0"/>
                <a:lumOff val="0"/>
                <a:alphaOff val="0"/>
                <a:tint val="12000"/>
                <a:satMod val="190000"/>
              </a:schemeClr>
            </a:duotone>
            <a:extLst>
              <a:ext uri="{28A0092B-C50C-407E-A947-70E740481C1C}">
                <a14:useLocalDpi xmlns:a14="http://schemas.microsoft.com/office/drawing/2010/main" val="0"/>
              </a:ext>
            </a:extLst>
          </a:blip>
          <a:srcRect/>
          <a:stretch>
            <a:fillRect/>
          </a:stretch>
        </a:blipFill>
      </dgm:spPr>
      <dgm:t>
        <a:bodyPr/>
        <a:lstStyle/>
        <a:p>
          <a:endParaRPr lang="de-DE"/>
        </a:p>
      </dgm:t>
    </dgm:pt>
    <dgm:pt modelId="{91D2586A-A4D1-4F95-B52B-BB847E04750D}">
      <dgm:prSet phldrT="[Text]"/>
      <dgm:spPr/>
      <dgm:t>
        <a:bodyPr/>
        <a:lstStyle/>
        <a:p>
          <a:r>
            <a:rPr lang="de-DE" dirty="0" smtClean="0"/>
            <a:t>ab 4 Jahren</a:t>
          </a:r>
          <a:endParaRPr lang="de-DE" dirty="0"/>
        </a:p>
      </dgm:t>
    </dgm:pt>
    <dgm:pt modelId="{65A12614-BCD5-44C3-AEC3-004A3A549ABC}" type="parTrans" cxnId="{0DECD948-27F8-4C70-812A-F54B73AD46D6}">
      <dgm:prSet/>
      <dgm:spPr/>
      <dgm:t>
        <a:bodyPr/>
        <a:lstStyle/>
        <a:p>
          <a:endParaRPr lang="de-DE"/>
        </a:p>
      </dgm:t>
    </dgm:pt>
    <dgm:pt modelId="{8AE10BC7-09E5-4725-A1F1-E8891ECB45F8}" type="sibTrans" cxnId="{0DECD948-27F8-4C70-812A-F54B73AD46D6}">
      <dgm:prSet/>
      <dgm:spPr/>
      <dgm:t>
        <a:bodyPr/>
        <a:lstStyle/>
        <a:p>
          <a:endParaRPr lang="de-DE"/>
        </a:p>
      </dgm:t>
    </dgm:pt>
    <dgm:pt modelId="{9FC8008E-06D2-49F4-A78B-63D202656467}">
      <dgm:prSet phldrT="[Text]"/>
      <dgm:spPr/>
      <dgm:t>
        <a:bodyPr/>
        <a:lstStyle/>
        <a:p>
          <a:r>
            <a:rPr lang="de-DE" dirty="0" smtClean="0"/>
            <a:t>2. Kindergarten</a:t>
          </a:r>
          <a:endParaRPr lang="de-DE" dirty="0"/>
        </a:p>
      </dgm:t>
    </dgm:pt>
    <dgm:pt modelId="{37FC5E46-FE47-4ABF-B3F8-2419D2CA151C}" type="parTrans" cxnId="{DBDBFA0E-8FDD-4A77-B201-788474B2D604}">
      <dgm:prSet/>
      <dgm:spPr/>
      <dgm:t>
        <a:bodyPr/>
        <a:lstStyle/>
        <a:p>
          <a:endParaRPr lang="de-DE"/>
        </a:p>
      </dgm:t>
    </dgm:pt>
    <dgm:pt modelId="{9F664BD6-0698-4E61-AF6E-F67CE08F88AF}" type="sibTrans" cxnId="{DBDBFA0E-8FDD-4A77-B201-788474B2D604}">
      <dgm:prSet/>
      <dgm:spPr>
        <a:blipFill>
          <a:blip xmlns:r="http://schemas.openxmlformats.org/officeDocument/2006/relationships" r:embed="rId2" cstate="print">
            <a:duotone>
              <a:schemeClr val="accent2">
                <a:hueOff val="0"/>
                <a:satOff val="0"/>
                <a:lumOff val="0"/>
                <a:alphaOff val="0"/>
                <a:shade val="20000"/>
                <a:satMod val="200000"/>
              </a:schemeClr>
              <a:schemeClr val="accent2">
                <a:hueOff val="0"/>
                <a:satOff val="0"/>
                <a:lumOff val="0"/>
                <a:alphaOff val="0"/>
                <a:tint val="12000"/>
                <a:satMod val="190000"/>
              </a:schemeClr>
            </a:duotone>
            <a:extLst>
              <a:ext uri="{28A0092B-C50C-407E-A947-70E740481C1C}">
                <a14:useLocalDpi xmlns:a14="http://schemas.microsoft.com/office/drawing/2010/main" val="0"/>
              </a:ext>
            </a:extLst>
          </a:blip>
          <a:srcRect/>
          <a:stretch>
            <a:fillRect/>
          </a:stretch>
        </a:blipFill>
      </dgm:spPr>
      <dgm:t>
        <a:bodyPr/>
        <a:lstStyle/>
        <a:p>
          <a:endParaRPr lang="de-DE"/>
        </a:p>
      </dgm:t>
    </dgm:pt>
    <dgm:pt modelId="{5134049F-337C-4475-B23B-CE45B3A95F4F}">
      <dgm:prSet phldrT="[Text]"/>
      <dgm:spPr/>
      <dgm:t>
        <a:bodyPr/>
        <a:lstStyle/>
        <a:p>
          <a:r>
            <a:rPr lang="de-DE" dirty="0" smtClean="0"/>
            <a:t>ab 5 Jahren obligatorisch (Stichtag 31. Juli)</a:t>
          </a:r>
          <a:endParaRPr lang="de-DE" dirty="0"/>
        </a:p>
      </dgm:t>
    </dgm:pt>
    <dgm:pt modelId="{D51AFEA2-E803-42D5-A7A3-0955E4665139}" type="parTrans" cxnId="{B684C945-4319-4CB3-8CA4-46EBFCDB8B53}">
      <dgm:prSet/>
      <dgm:spPr/>
      <dgm:t>
        <a:bodyPr/>
        <a:lstStyle/>
        <a:p>
          <a:endParaRPr lang="de-DE"/>
        </a:p>
      </dgm:t>
    </dgm:pt>
    <dgm:pt modelId="{15EAF140-BE2B-4EBB-A68B-65758AA5ECD5}" type="sibTrans" cxnId="{B684C945-4319-4CB3-8CA4-46EBFCDB8B53}">
      <dgm:prSet/>
      <dgm:spPr/>
      <dgm:t>
        <a:bodyPr/>
        <a:lstStyle/>
        <a:p>
          <a:endParaRPr lang="de-DE"/>
        </a:p>
      </dgm:t>
    </dgm:pt>
    <dgm:pt modelId="{DF1A68C3-9D50-4CB5-BB9A-B3D013B57032}">
      <dgm:prSet phldrT="[Text]"/>
      <dgm:spPr/>
      <dgm:t>
        <a:bodyPr/>
        <a:lstStyle/>
        <a:p>
          <a:r>
            <a:rPr lang="de-DE" dirty="0" smtClean="0"/>
            <a:t>1. Klasse</a:t>
          </a:r>
          <a:endParaRPr lang="de-DE" dirty="0"/>
        </a:p>
      </dgm:t>
    </dgm:pt>
    <dgm:pt modelId="{BA3B49C4-0D75-414E-B45E-1A9F09DAA091}" type="parTrans" cxnId="{AF2085D4-3318-4B92-A17E-4DF8DD091129}">
      <dgm:prSet/>
      <dgm:spPr/>
      <dgm:t>
        <a:bodyPr/>
        <a:lstStyle/>
        <a:p>
          <a:endParaRPr lang="de-DE"/>
        </a:p>
      </dgm:t>
    </dgm:pt>
    <dgm:pt modelId="{D0AD043C-CBE3-4330-9ABA-B431A0761F48}" type="sibTrans" cxnId="{AF2085D4-3318-4B92-A17E-4DF8DD091129}">
      <dgm:prSet/>
      <dgm:spPr>
        <a:blipFill>
          <a:blip xmlns:r="http://schemas.openxmlformats.org/officeDocument/2006/relationships" r:embed="rId3" cstate="print">
            <a:duotone>
              <a:schemeClr val="accent2">
                <a:hueOff val="0"/>
                <a:satOff val="0"/>
                <a:lumOff val="0"/>
                <a:alphaOff val="0"/>
                <a:shade val="20000"/>
                <a:satMod val="200000"/>
              </a:schemeClr>
              <a:schemeClr val="accent2">
                <a:hueOff val="0"/>
                <a:satOff val="0"/>
                <a:lumOff val="0"/>
                <a:alphaOff val="0"/>
                <a:tint val="12000"/>
                <a:satMod val="190000"/>
              </a:schemeClr>
            </a:duotone>
            <a:extLst>
              <a:ext uri="{28A0092B-C50C-407E-A947-70E740481C1C}">
                <a14:useLocalDpi xmlns:a14="http://schemas.microsoft.com/office/drawing/2010/main" val="0"/>
              </a:ext>
            </a:extLst>
          </a:blip>
          <a:srcRect/>
          <a:stretch>
            <a:fillRect/>
          </a:stretch>
        </a:blipFill>
      </dgm:spPr>
      <dgm:t>
        <a:bodyPr/>
        <a:lstStyle/>
        <a:p>
          <a:endParaRPr lang="de-DE"/>
        </a:p>
      </dgm:t>
    </dgm:pt>
    <dgm:pt modelId="{0A188C2B-FF64-4914-914E-A34192D8D1E8}">
      <dgm:prSet phldrT="[Text]"/>
      <dgm:spPr/>
      <dgm:t>
        <a:bodyPr/>
        <a:lstStyle/>
        <a:p>
          <a:endParaRPr lang="de-DE" dirty="0"/>
        </a:p>
      </dgm:t>
    </dgm:pt>
    <dgm:pt modelId="{B21B611B-6998-452F-B6E6-B97E516A4142}" type="parTrans" cxnId="{53C68854-D38F-48DF-BFFB-39D45A376614}">
      <dgm:prSet/>
      <dgm:spPr/>
      <dgm:t>
        <a:bodyPr/>
        <a:lstStyle/>
        <a:p>
          <a:endParaRPr lang="de-DE"/>
        </a:p>
      </dgm:t>
    </dgm:pt>
    <dgm:pt modelId="{BCE67F00-2E00-479C-AEC4-30FC5701A1A1}" type="sibTrans" cxnId="{53C68854-D38F-48DF-BFFB-39D45A376614}">
      <dgm:prSet/>
      <dgm:spPr/>
      <dgm:t>
        <a:bodyPr/>
        <a:lstStyle/>
        <a:p>
          <a:endParaRPr lang="de-DE"/>
        </a:p>
      </dgm:t>
    </dgm:pt>
    <dgm:pt modelId="{B2F45B42-B91C-42E1-B59D-088E3BEFB134}" type="pres">
      <dgm:prSet presAssocID="{C899A7C6-4DC7-45BC-A591-8646552F40FB}" presName="Name0" presStyleCnt="0">
        <dgm:presLayoutVars>
          <dgm:chMax val="7"/>
          <dgm:chPref val="7"/>
          <dgm:dir/>
        </dgm:presLayoutVars>
      </dgm:prSet>
      <dgm:spPr/>
      <dgm:t>
        <a:bodyPr/>
        <a:lstStyle/>
        <a:p>
          <a:endParaRPr lang="de-DE"/>
        </a:p>
      </dgm:t>
    </dgm:pt>
    <dgm:pt modelId="{6384BE7D-378D-42C6-B525-5EE9E0BA68A7}" type="pres">
      <dgm:prSet presAssocID="{C899A7C6-4DC7-45BC-A591-8646552F40FB}" presName="dot1" presStyleLbl="alignNode1" presStyleIdx="0" presStyleCnt="12"/>
      <dgm:spPr/>
    </dgm:pt>
    <dgm:pt modelId="{AA9582B9-F54D-4A9E-A280-07257D7B30BC}" type="pres">
      <dgm:prSet presAssocID="{C899A7C6-4DC7-45BC-A591-8646552F40FB}" presName="dot2" presStyleLbl="alignNode1" presStyleIdx="1" presStyleCnt="12"/>
      <dgm:spPr/>
    </dgm:pt>
    <dgm:pt modelId="{C24C2E0D-3FD5-4EE4-AD66-58DE2D97E080}" type="pres">
      <dgm:prSet presAssocID="{C899A7C6-4DC7-45BC-A591-8646552F40FB}" presName="dot3" presStyleLbl="alignNode1" presStyleIdx="2" presStyleCnt="12"/>
      <dgm:spPr/>
    </dgm:pt>
    <dgm:pt modelId="{E0A80F57-DAC2-4E69-BB72-763A00D7B37C}" type="pres">
      <dgm:prSet presAssocID="{C899A7C6-4DC7-45BC-A591-8646552F40FB}" presName="dot4" presStyleLbl="alignNode1" presStyleIdx="3" presStyleCnt="12"/>
      <dgm:spPr/>
    </dgm:pt>
    <dgm:pt modelId="{3A3B13F4-5F01-4EC1-9215-693F98822A92}" type="pres">
      <dgm:prSet presAssocID="{C899A7C6-4DC7-45BC-A591-8646552F40FB}" presName="dot5" presStyleLbl="alignNode1" presStyleIdx="4" presStyleCnt="12"/>
      <dgm:spPr/>
    </dgm:pt>
    <dgm:pt modelId="{E1DA4699-8A5D-43EE-84A8-BC707427ACD9}" type="pres">
      <dgm:prSet presAssocID="{C899A7C6-4DC7-45BC-A591-8646552F40FB}" presName="dotArrow1" presStyleLbl="alignNode1" presStyleIdx="5" presStyleCnt="12"/>
      <dgm:spPr/>
    </dgm:pt>
    <dgm:pt modelId="{D4599D99-A45E-4630-BB4D-CB9827E2AB4D}" type="pres">
      <dgm:prSet presAssocID="{C899A7C6-4DC7-45BC-A591-8646552F40FB}" presName="dotArrow2" presStyleLbl="alignNode1" presStyleIdx="6" presStyleCnt="12"/>
      <dgm:spPr/>
    </dgm:pt>
    <dgm:pt modelId="{8DB93A00-E31E-47F8-9DD2-5DBB1EE9C58B}" type="pres">
      <dgm:prSet presAssocID="{C899A7C6-4DC7-45BC-A591-8646552F40FB}" presName="dotArrow3" presStyleLbl="alignNode1" presStyleIdx="7" presStyleCnt="12"/>
      <dgm:spPr/>
    </dgm:pt>
    <dgm:pt modelId="{282B55EE-D90C-4C51-9F93-E9D7311A6271}" type="pres">
      <dgm:prSet presAssocID="{C899A7C6-4DC7-45BC-A591-8646552F40FB}" presName="dotArrow4" presStyleLbl="alignNode1" presStyleIdx="8" presStyleCnt="12"/>
      <dgm:spPr/>
    </dgm:pt>
    <dgm:pt modelId="{F694468D-FA2C-40E2-9877-68EDBBC21DC8}" type="pres">
      <dgm:prSet presAssocID="{C899A7C6-4DC7-45BC-A591-8646552F40FB}" presName="dotArrow5" presStyleLbl="alignNode1" presStyleIdx="9" presStyleCnt="12"/>
      <dgm:spPr/>
    </dgm:pt>
    <dgm:pt modelId="{9C57B261-88F0-4636-8560-6642FEC2F5E5}" type="pres">
      <dgm:prSet presAssocID="{C899A7C6-4DC7-45BC-A591-8646552F40FB}" presName="dotArrow6" presStyleLbl="alignNode1" presStyleIdx="10" presStyleCnt="12"/>
      <dgm:spPr/>
    </dgm:pt>
    <dgm:pt modelId="{3374AE80-CD68-4052-9B37-88E2B975EC6B}" type="pres">
      <dgm:prSet presAssocID="{C899A7C6-4DC7-45BC-A591-8646552F40FB}" presName="dotArrow7" presStyleLbl="alignNode1" presStyleIdx="11" presStyleCnt="12"/>
      <dgm:spPr/>
    </dgm:pt>
    <dgm:pt modelId="{7FDA11F1-E26F-4C5B-9BE2-DC3340D65D10}" type="pres">
      <dgm:prSet presAssocID="{89067393-3BCC-4C44-9EC4-B48CD99BA1B2}" presName="parTx1" presStyleLbl="node1" presStyleIdx="0" presStyleCnt="3"/>
      <dgm:spPr/>
      <dgm:t>
        <a:bodyPr/>
        <a:lstStyle/>
        <a:p>
          <a:endParaRPr lang="de-DE"/>
        </a:p>
      </dgm:t>
    </dgm:pt>
    <dgm:pt modelId="{BF9BA45E-556E-4805-B351-AFD72F2450F7}" type="pres">
      <dgm:prSet presAssocID="{89067393-3BCC-4C44-9EC4-B48CD99BA1B2}" presName="desTx1" presStyleLbl="revTx" presStyleIdx="0" presStyleCnt="3">
        <dgm:presLayoutVars>
          <dgm:bulletEnabled val="1"/>
        </dgm:presLayoutVars>
      </dgm:prSet>
      <dgm:spPr/>
      <dgm:t>
        <a:bodyPr/>
        <a:lstStyle/>
        <a:p>
          <a:endParaRPr lang="de-DE"/>
        </a:p>
      </dgm:t>
    </dgm:pt>
    <dgm:pt modelId="{7C7BADE0-6041-4CF8-84B4-555AB46D464E}" type="pres">
      <dgm:prSet presAssocID="{FBE0287C-9FF8-4D30-A2A2-81A50C0783E4}" presName="picture1" presStyleCnt="0"/>
      <dgm:spPr/>
    </dgm:pt>
    <dgm:pt modelId="{6FAF519D-6C9A-4FD2-8CDE-9D220B8B2EE1}" type="pres">
      <dgm:prSet presAssocID="{FBE0287C-9FF8-4D30-A2A2-81A50C0783E4}" presName="imageRepeatNode" presStyleLbl="fgImgPlace1" presStyleIdx="0" presStyleCnt="3"/>
      <dgm:spPr/>
      <dgm:t>
        <a:bodyPr/>
        <a:lstStyle/>
        <a:p>
          <a:endParaRPr lang="de-DE"/>
        </a:p>
      </dgm:t>
    </dgm:pt>
    <dgm:pt modelId="{AF2CECD2-5306-439E-B6DA-A0024733EEB6}" type="pres">
      <dgm:prSet presAssocID="{9FC8008E-06D2-49F4-A78B-63D202656467}" presName="parTx2" presStyleLbl="node1" presStyleIdx="1" presStyleCnt="3"/>
      <dgm:spPr/>
      <dgm:t>
        <a:bodyPr/>
        <a:lstStyle/>
        <a:p>
          <a:endParaRPr lang="de-DE"/>
        </a:p>
      </dgm:t>
    </dgm:pt>
    <dgm:pt modelId="{0CE75B50-9964-4A4A-89AA-3719CEFD18C1}" type="pres">
      <dgm:prSet presAssocID="{9FC8008E-06D2-49F4-A78B-63D202656467}" presName="desTx2" presStyleLbl="revTx" presStyleIdx="1" presStyleCnt="3">
        <dgm:presLayoutVars>
          <dgm:bulletEnabled val="1"/>
        </dgm:presLayoutVars>
      </dgm:prSet>
      <dgm:spPr/>
      <dgm:t>
        <a:bodyPr/>
        <a:lstStyle/>
        <a:p>
          <a:endParaRPr lang="de-DE"/>
        </a:p>
      </dgm:t>
    </dgm:pt>
    <dgm:pt modelId="{01F3E03D-304E-41B2-87A9-AA5429013C97}" type="pres">
      <dgm:prSet presAssocID="{9F664BD6-0698-4E61-AF6E-F67CE08F88AF}" presName="picture2" presStyleCnt="0"/>
      <dgm:spPr/>
    </dgm:pt>
    <dgm:pt modelId="{5877161F-60B2-4459-A6D9-AA044AC69F4A}" type="pres">
      <dgm:prSet presAssocID="{9F664BD6-0698-4E61-AF6E-F67CE08F88AF}" presName="imageRepeatNode" presStyleLbl="fgImgPlace1" presStyleIdx="1" presStyleCnt="3"/>
      <dgm:spPr/>
      <dgm:t>
        <a:bodyPr/>
        <a:lstStyle/>
        <a:p>
          <a:endParaRPr lang="de-DE"/>
        </a:p>
      </dgm:t>
    </dgm:pt>
    <dgm:pt modelId="{D57D2351-85DC-4973-A27C-2D1315EFAA08}" type="pres">
      <dgm:prSet presAssocID="{DF1A68C3-9D50-4CB5-BB9A-B3D013B57032}" presName="parTx3" presStyleLbl="node1" presStyleIdx="2" presStyleCnt="3"/>
      <dgm:spPr/>
      <dgm:t>
        <a:bodyPr/>
        <a:lstStyle/>
        <a:p>
          <a:endParaRPr lang="de-DE"/>
        </a:p>
      </dgm:t>
    </dgm:pt>
    <dgm:pt modelId="{A985C070-69E4-44E0-A5E9-05D344B9EF2E}" type="pres">
      <dgm:prSet presAssocID="{DF1A68C3-9D50-4CB5-BB9A-B3D013B57032}" presName="desTx3" presStyleLbl="revTx" presStyleIdx="2" presStyleCnt="3">
        <dgm:presLayoutVars>
          <dgm:bulletEnabled val="1"/>
        </dgm:presLayoutVars>
      </dgm:prSet>
      <dgm:spPr/>
      <dgm:t>
        <a:bodyPr/>
        <a:lstStyle/>
        <a:p>
          <a:endParaRPr lang="de-DE"/>
        </a:p>
      </dgm:t>
    </dgm:pt>
    <dgm:pt modelId="{EC01343C-1D30-4D6E-903A-0A301C1D400E}" type="pres">
      <dgm:prSet presAssocID="{D0AD043C-CBE3-4330-9ABA-B431A0761F48}" presName="picture3" presStyleCnt="0"/>
      <dgm:spPr/>
    </dgm:pt>
    <dgm:pt modelId="{2141379D-D90D-4F12-AF9A-6BF6848BB951}" type="pres">
      <dgm:prSet presAssocID="{D0AD043C-CBE3-4330-9ABA-B431A0761F48}" presName="imageRepeatNode" presStyleLbl="fgImgPlace1" presStyleIdx="2" presStyleCnt="3"/>
      <dgm:spPr/>
      <dgm:t>
        <a:bodyPr/>
        <a:lstStyle/>
        <a:p>
          <a:endParaRPr lang="de-DE"/>
        </a:p>
      </dgm:t>
    </dgm:pt>
  </dgm:ptLst>
  <dgm:cxnLst>
    <dgm:cxn modelId="{0DECD948-27F8-4C70-812A-F54B73AD46D6}" srcId="{89067393-3BCC-4C44-9EC4-B48CD99BA1B2}" destId="{91D2586A-A4D1-4F95-B52B-BB847E04750D}" srcOrd="0" destOrd="0" parTransId="{65A12614-BCD5-44C3-AEC3-004A3A549ABC}" sibTransId="{8AE10BC7-09E5-4725-A1F1-E8891ECB45F8}"/>
    <dgm:cxn modelId="{BF97D105-0643-4780-9B47-F04A63A2DFA1}" type="presOf" srcId="{D0AD043C-CBE3-4330-9ABA-B431A0761F48}" destId="{2141379D-D90D-4F12-AF9A-6BF6848BB951}" srcOrd="0" destOrd="0" presId="urn:microsoft.com/office/officeart/2008/layout/AscendingPictureAccentProcess"/>
    <dgm:cxn modelId="{370FF3EE-962B-41D3-9F72-56B9046B21CE}" type="presOf" srcId="{5134049F-337C-4475-B23B-CE45B3A95F4F}" destId="{0CE75B50-9964-4A4A-89AA-3719CEFD18C1}" srcOrd="0" destOrd="0" presId="urn:microsoft.com/office/officeart/2008/layout/AscendingPictureAccentProcess"/>
    <dgm:cxn modelId="{ABF98373-061A-4197-9454-F889330957B8}" srcId="{C899A7C6-4DC7-45BC-A591-8646552F40FB}" destId="{89067393-3BCC-4C44-9EC4-B48CD99BA1B2}" srcOrd="0" destOrd="0" parTransId="{708E46F5-110B-4C2F-AAA5-6E5EAD848C28}" sibTransId="{FBE0287C-9FF8-4D30-A2A2-81A50C0783E4}"/>
    <dgm:cxn modelId="{B82938F0-992C-4428-9A3B-556930371DB5}" type="presOf" srcId="{91D2586A-A4D1-4F95-B52B-BB847E04750D}" destId="{BF9BA45E-556E-4805-B351-AFD72F2450F7}" srcOrd="0" destOrd="0" presId="urn:microsoft.com/office/officeart/2008/layout/AscendingPictureAccentProcess"/>
    <dgm:cxn modelId="{701BBDEC-A5EE-483D-9195-0BA4CFEF6411}" type="presOf" srcId="{0A188C2B-FF64-4914-914E-A34192D8D1E8}" destId="{A985C070-69E4-44E0-A5E9-05D344B9EF2E}" srcOrd="0" destOrd="0" presId="urn:microsoft.com/office/officeart/2008/layout/AscendingPictureAccentProcess"/>
    <dgm:cxn modelId="{2094E4D5-C1C7-4303-B9DC-CA19644A5640}" type="presOf" srcId="{FBE0287C-9FF8-4D30-A2A2-81A50C0783E4}" destId="{6FAF519D-6C9A-4FD2-8CDE-9D220B8B2EE1}" srcOrd="0" destOrd="0" presId="urn:microsoft.com/office/officeart/2008/layout/AscendingPictureAccentProcess"/>
    <dgm:cxn modelId="{3CEF2437-8604-46A9-A5F8-2E72114100E9}" type="presOf" srcId="{C899A7C6-4DC7-45BC-A591-8646552F40FB}" destId="{B2F45B42-B91C-42E1-B59D-088E3BEFB134}" srcOrd="0" destOrd="0" presId="urn:microsoft.com/office/officeart/2008/layout/AscendingPictureAccentProcess"/>
    <dgm:cxn modelId="{53C68854-D38F-48DF-BFFB-39D45A376614}" srcId="{DF1A68C3-9D50-4CB5-BB9A-B3D013B57032}" destId="{0A188C2B-FF64-4914-914E-A34192D8D1E8}" srcOrd="0" destOrd="0" parTransId="{B21B611B-6998-452F-B6E6-B97E516A4142}" sibTransId="{BCE67F00-2E00-479C-AEC4-30FC5701A1A1}"/>
    <dgm:cxn modelId="{DBDBFA0E-8FDD-4A77-B201-788474B2D604}" srcId="{C899A7C6-4DC7-45BC-A591-8646552F40FB}" destId="{9FC8008E-06D2-49F4-A78B-63D202656467}" srcOrd="1" destOrd="0" parTransId="{37FC5E46-FE47-4ABF-B3F8-2419D2CA151C}" sibTransId="{9F664BD6-0698-4E61-AF6E-F67CE08F88AF}"/>
    <dgm:cxn modelId="{AF2085D4-3318-4B92-A17E-4DF8DD091129}" srcId="{C899A7C6-4DC7-45BC-A591-8646552F40FB}" destId="{DF1A68C3-9D50-4CB5-BB9A-B3D013B57032}" srcOrd="2" destOrd="0" parTransId="{BA3B49C4-0D75-414E-B45E-1A9F09DAA091}" sibTransId="{D0AD043C-CBE3-4330-9ABA-B431A0761F48}"/>
    <dgm:cxn modelId="{289F8CC4-8A09-4A90-8F93-724661A518B1}" type="presOf" srcId="{DF1A68C3-9D50-4CB5-BB9A-B3D013B57032}" destId="{D57D2351-85DC-4973-A27C-2D1315EFAA08}" srcOrd="0" destOrd="0" presId="urn:microsoft.com/office/officeart/2008/layout/AscendingPictureAccentProcess"/>
    <dgm:cxn modelId="{E4FBB63E-3364-4116-BF5B-8546C26BCAA8}" type="presOf" srcId="{9FC8008E-06D2-49F4-A78B-63D202656467}" destId="{AF2CECD2-5306-439E-B6DA-A0024733EEB6}" srcOrd="0" destOrd="0" presId="urn:microsoft.com/office/officeart/2008/layout/AscendingPictureAccentProcess"/>
    <dgm:cxn modelId="{B684C945-4319-4CB3-8CA4-46EBFCDB8B53}" srcId="{9FC8008E-06D2-49F4-A78B-63D202656467}" destId="{5134049F-337C-4475-B23B-CE45B3A95F4F}" srcOrd="0" destOrd="0" parTransId="{D51AFEA2-E803-42D5-A7A3-0955E4665139}" sibTransId="{15EAF140-BE2B-4EBB-A68B-65758AA5ECD5}"/>
    <dgm:cxn modelId="{39E49907-C6D2-4A02-9547-0826D14D49A4}" type="presOf" srcId="{89067393-3BCC-4C44-9EC4-B48CD99BA1B2}" destId="{7FDA11F1-E26F-4C5B-9BE2-DC3340D65D10}" srcOrd="0" destOrd="0" presId="urn:microsoft.com/office/officeart/2008/layout/AscendingPictureAccentProcess"/>
    <dgm:cxn modelId="{04886CB6-9996-49C9-9824-EE0D3FF9C4F7}" type="presOf" srcId="{9F664BD6-0698-4E61-AF6E-F67CE08F88AF}" destId="{5877161F-60B2-4459-A6D9-AA044AC69F4A}" srcOrd="0" destOrd="0" presId="urn:microsoft.com/office/officeart/2008/layout/AscendingPictureAccentProcess"/>
    <dgm:cxn modelId="{E61E36BF-A1AA-4C1B-81DF-9B9E6DCE7D43}" type="presParOf" srcId="{B2F45B42-B91C-42E1-B59D-088E3BEFB134}" destId="{6384BE7D-378D-42C6-B525-5EE9E0BA68A7}" srcOrd="0" destOrd="0" presId="urn:microsoft.com/office/officeart/2008/layout/AscendingPictureAccentProcess"/>
    <dgm:cxn modelId="{FEA4512E-9D73-40E1-B7F6-B0A22636BE51}" type="presParOf" srcId="{B2F45B42-B91C-42E1-B59D-088E3BEFB134}" destId="{AA9582B9-F54D-4A9E-A280-07257D7B30BC}" srcOrd="1" destOrd="0" presId="urn:microsoft.com/office/officeart/2008/layout/AscendingPictureAccentProcess"/>
    <dgm:cxn modelId="{348F3F55-9B57-45FC-BDD2-44FD7D0B3668}" type="presParOf" srcId="{B2F45B42-B91C-42E1-B59D-088E3BEFB134}" destId="{C24C2E0D-3FD5-4EE4-AD66-58DE2D97E080}" srcOrd="2" destOrd="0" presId="urn:microsoft.com/office/officeart/2008/layout/AscendingPictureAccentProcess"/>
    <dgm:cxn modelId="{E5964856-7052-4D77-B1EF-606DCD9A10EC}" type="presParOf" srcId="{B2F45B42-B91C-42E1-B59D-088E3BEFB134}" destId="{E0A80F57-DAC2-4E69-BB72-763A00D7B37C}" srcOrd="3" destOrd="0" presId="urn:microsoft.com/office/officeart/2008/layout/AscendingPictureAccentProcess"/>
    <dgm:cxn modelId="{9A8C307C-BE1C-4A46-BCC6-BF3A91688B04}" type="presParOf" srcId="{B2F45B42-B91C-42E1-B59D-088E3BEFB134}" destId="{3A3B13F4-5F01-4EC1-9215-693F98822A92}" srcOrd="4" destOrd="0" presId="urn:microsoft.com/office/officeart/2008/layout/AscendingPictureAccentProcess"/>
    <dgm:cxn modelId="{8C1FB15D-7A1F-4DF7-BCC7-9758F4E6FBD6}" type="presParOf" srcId="{B2F45B42-B91C-42E1-B59D-088E3BEFB134}" destId="{E1DA4699-8A5D-43EE-84A8-BC707427ACD9}" srcOrd="5" destOrd="0" presId="urn:microsoft.com/office/officeart/2008/layout/AscendingPictureAccentProcess"/>
    <dgm:cxn modelId="{9F9B0E83-E9BF-4940-B3DC-AD78FFCB467D}" type="presParOf" srcId="{B2F45B42-B91C-42E1-B59D-088E3BEFB134}" destId="{D4599D99-A45E-4630-BB4D-CB9827E2AB4D}" srcOrd="6" destOrd="0" presId="urn:microsoft.com/office/officeart/2008/layout/AscendingPictureAccentProcess"/>
    <dgm:cxn modelId="{56E3B514-57D2-4194-8622-C09A51EA90BC}" type="presParOf" srcId="{B2F45B42-B91C-42E1-B59D-088E3BEFB134}" destId="{8DB93A00-E31E-47F8-9DD2-5DBB1EE9C58B}" srcOrd="7" destOrd="0" presId="urn:microsoft.com/office/officeart/2008/layout/AscendingPictureAccentProcess"/>
    <dgm:cxn modelId="{173C8511-8069-4892-A9B9-9A72EDAF3E9E}" type="presParOf" srcId="{B2F45B42-B91C-42E1-B59D-088E3BEFB134}" destId="{282B55EE-D90C-4C51-9F93-E9D7311A6271}" srcOrd="8" destOrd="0" presId="urn:microsoft.com/office/officeart/2008/layout/AscendingPictureAccentProcess"/>
    <dgm:cxn modelId="{F4660C0C-5A2B-46C5-8980-7604C13EA26F}" type="presParOf" srcId="{B2F45B42-B91C-42E1-B59D-088E3BEFB134}" destId="{F694468D-FA2C-40E2-9877-68EDBBC21DC8}" srcOrd="9" destOrd="0" presId="urn:microsoft.com/office/officeart/2008/layout/AscendingPictureAccentProcess"/>
    <dgm:cxn modelId="{666A5F42-4D8A-4641-A7BA-35719EDA9761}" type="presParOf" srcId="{B2F45B42-B91C-42E1-B59D-088E3BEFB134}" destId="{9C57B261-88F0-4636-8560-6642FEC2F5E5}" srcOrd="10" destOrd="0" presId="urn:microsoft.com/office/officeart/2008/layout/AscendingPictureAccentProcess"/>
    <dgm:cxn modelId="{51EE0754-1F6A-4B01-9BD6-8407B44EDE9A}" type="presParOf" srcId="{B2F45B42-B91C-42E1-B59D-088E3BEFB134}" destId="{3374AE80-CD68-4052-9B37-88E2B975EC6B}" srcOrd="11" destOrd="0" presId="urn:microsoft.com/office/officeart/2008/layout/AscendingPictureAccentProcess"/>
    <dgm:cxn modelId="{49DC565F-DA7E-40D4-8C65-3273265BCC6A}" type="presParOf" srcId="{B2F45B42-B91C-42E1-B59D-088E3BEFB134}" destId="{7FDA11F1-E26F-4C5B-9BE2-DC3340D65D10}" srcOrd="12" destOrd="0" presId="urn:microsoft.com/office/officeart/2008/layout/AscendingPictureAccentProcess"/>
    <dgm:cxn modelId="{65CDB771-C7D8-4D65-A20A-92BC652BE4CD}" type="presParOf" srcId="{B2F45B42-B91C-42E1-B59D-088E3BEFB134}" destId="{BF9BA45E-556E-4805-B351-AFD72F2450F7}" srcOrd="13" destOrd="0" presId="urn:microsoft.com/office/officeart/2008/layout/AscendingPictureAccentProcess"/>
    <dgm:cxn modelId="{0CF963C6-49EB-4FA0-88F0-5449FD79C42F}" type="presParOf" srcId="{B2F45B42-B91C-42E1-B59D-088E3BEFB134}" destId="{7C7BADE0-6041-4CF8-84B4-555AB46D464E}" srcOrd="14" destOrd="0" presId="urn:microsoft.com/office/officeart/2008/layout/AscendingPictureAccentProcess"/>
    <dgm:cxn modelId="{6BA8FA1F-E3B5-4816-9130-7B7416D79422}" type="presParOf" srcId="{7C7BADE0-6041-4CF8-84B4-555AB46D464E}" destId="{6FAF519D-6C9A-4FD2-8CDE-9D220B8B2EE1}" srcOrd="0" destOrd="0" presId="urn:microsoft.com/office/officeart/2008/layout/AscendingPictureAccentProcess"/>
    <dgm:cxn modelId="{2741567A-EE63-4966-8D9B-627E0A064D0F}" type="presParOf" srcId="{B2F45B42-B91C-42E1-B59D-088E3BEFB134}" destId="{AF2CECD2-5306-439E-B6DA-A0024733EEB6}" srcOrd="15" destOrd="0" presId="urn:microsoft.com/office/officeart/2008/layout/AscendingPictureAccentProcess"/>
    <dgm:cxn modelId="{89AFB6AC-C4A8-4B4D-95C3-2246B95E7758}" type="presParOf" srcId="{B2F45B42-B91C-42E1-B59D-088E3BEFB134}" destId="{0CE75B50-9964-4A4A-89AA-3719CEFD18C1}" srcOrd="16" destOrd="0" presId="urn:microsoft.com/office/officeart/2008/layout/AscendingPictureAccentProcess"/>
    <dgm:cxn modelId="{8C85A803-35F5-475C-B9F9-300194D61B4E}" type="presParOf" srcId="{B2F45B42-B91C-42E1-B59D-088E3BEFB134}" destId="{01F3E03D-304E-41B2-87A9-AA5429013C97}" srcOrd="17" destOrd="0" presId="urn:microsoft.com/office/officeart/2008/layout/AscendingPictureAccentProcess"/>
    <dgm:cxn modelId="{7A7CDAA8-3605-4DA1-8689-164BD7604CFA}" type="presParOf" srcId="{01F3E03D-304E-41B2-87A9-AA5429013C97}" destId="{5877161F-60B2-4459-A6D9-AA044AC69F4A}" srcOrd="0" destOrd="0" presId="urn:microsoft.com/office/officeart/2008/layout/AscendingPictureAccentProcess"/>
    <dgm:cxn modelId="{BEB3E6AE-D653-44A5-96D4-E40C824CE379}" type="presParOf" srcId="{B2F45B42-B91C-42E1-B59D-088E3BEFB134}" destId="{D57D2351-85DC-4973-A27C-2D1315EFAA08}" srcOrd="18" destOrd="0" presId="urn:microsoft.com/office/officeart/2008/layout/AscendingPictureAccentProcess"/>
    <dgm:cxn modelId="{36F89B71-EBBF-4D97-8E89-799CBE522A6F}" type="presParOf" srcId="{B2F45B42-B91C-42E1-B59D-088E3BEFB134}" destId="{A985C070-69E4-44E0-A5E9-05D344B9EF2E}" srcOrd="19" destOrd="0" presId="urn:microsoft.com/office/officeart/2008/layout/AscendingPictureAccentProcess"/>
    <dgm:cxn modelId="{6549B0CE-5497-4B84-B856-102AB88EB6BB}" type="presParOf" srcId="{B2F45B42-B91C-42E1-B59D-088E3BEFB134}" destId="{EC01343C-1D30-4D6E-903A-0A301C1D400E}" srcOrd="20" destOrd="0" presId="urn:microsoft.com/office/officeart/2008/layout/AscendingPictureAccentProcess"/>
    <dgm:cxn modelId="{DA138CF9-E1AB-4AFC-BFDF-7792D9AA1D7E}" type="presParOf" srcId="{EC01343C-1D30-4D6E-903A-0A301C1D400E}" destId="{2141379D-D90D-4F12-AF9A-6BF6848BB951}" srcOrd="0" destOrd="0" presId="urn:microsoft.com/office/officeart/2008/layout/AscendingPictureAccentProcess"/>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0BAF4E5D-ADC1-4C3E-BAA0-0C1B8CD758C2}" type="doc">
      <dgm:prSet loTypeId="urn:microsoft.com/office/officeart/2005/8/layout/hList7" loCatId="list" qsTypeId="urn:microsoft.com/office/officeart/2005/8/quickstyle/simple5" qsCatId="simple" csTypeId="urn:microsoft.com/office/officeart/2005/8/colors/accent2_2" csCatId="accent2" phldr="1"/>
      <dgm:spPr/>
      <dgm:t>
        <a:bodyPr/>
        <a:lstStyle/>
        <a:p>
          <a:endParaRPr lang="de-DE"/>
        </a:p>
      </dgm:t>
    </dgm:pt>
    <dgm:pt modelId="{DD000703-F090-4FC3-AD26-6B9F4A9FCD36}">
      <dgm:prSet phldrT="[Text]"/>
      <dgm:spPr/>
      <dgm:t>
        <a:bodyPr/>
        <a:lstStyle/>
        <a:p>
          <a:r>
            <a:rPr lang="de-DE" dirty="0" smtClean="0"/>
            <a:t>ab 4 Jahren</a:t>
          </a:r>
          <a:endParaRPr lang="de-DE" dirty="0"/>
        </a:p>
      </dgm:t>
    </dgm:pt>
    <dgm:pt modelId="{5A0EC7B2-87F8-4236-A355-D747AA7A00D9}" type="parTrans" cxnId="{78D09CCF-1F6F-42F4-A1D7-5564F7A8A8EC}">
      <dgm:prSet/>
      <dgm:spPr/>
      <dgm:t>
        <a:bodyPr/>
        <a:lstStyle/>
        <a:p>
          <a:endParaRPr lang="de-DE"/>
        </a:p>
      </dgm:t>
    </dgm:pt>
    <dgm:pt modelId="{BF711F6F-A495-48F1-BEF4-98227117B9A0}" type="sibTrans" cxnId="{78D09CCF-1F6F-42F4-A1D7-5564F7A8A8EC}">
      <dgm:prSet/>
      <dgm:spPr/>
      <dgm:t>
        <a:bodyPr/>
        <a:lstStyle/>
        <a:p>
          <a:endParaRPr lang="de-DE"/>
        </a:p>
      </dgm:t>
    </dgm:pt>
    <dgm:pt modelId="{7957A477-A6EC-473C-80C7-68A82C545969}">
      <dgm:prSet phldrT="[Text]" phldr="1"/>
      <dgm:spPr/>
      <dgm:t>
        <a:bodyPr/>
        <a:lstStyle/>
        <a:p>
          <a:endParaRPr lang="de-DE" dirty="0"/>
        </a:p>
      </dgm:t>
    </dgm:pt>
    <dgm:pt modelId="{B4E1F269-57C8-4B01-9127-EE4BB6320B4B}" type="parTrans" cxnId="{1F353865-B8BA-44DE-8A18-5A3700D06B44}">
      <dgm:prSet/>
      <dgm:spPr/>
      <dgm:t>
        <a:bodyPr/>
        <a:lstStyle/>
        <a:p>
          <a:endParaRPr lang="de-DE"/>
        </a:p>
      </dgm:t>
    </dgm:pt>
    <dgm:pt modelId="{8A6060A5-ABE7-4BA4-A1D2-4577E80DD41E}" type="sibTrans" cxnId="{1F353865-B8BA-44DE-8A18-5A3700D06B44}">
      <dgm:prSet/>
      <dgm:spPr/>
      <dgm:t>
        <a:bodyPr/>
        <a:lstStyle/>
        <a:p>
          <a:endParaRPr lang="de-DE"/>
        </a:p>
      </dgm:t>
    </dgm:pt>
    <dgm:pt modelId="{CACEE0EC-5248-44AD-B50E-BD0D68682621}">
      <dgm:prSet phldrT="[Text]" phldr="1"/>
      <dgm:spPr/>
      <dgm:t>
        <a:bodyPr/>
        <a:lstStyle/>
        <a:p>
          <a:endParaRPr lang="de-DE" dirty="0"/>
        </a:p>
      </dgm:t>
    </dgm:pt>
    <dgm:pt modelId="{81773F91-B492-46CD-93ED-8EC50FECDCE8}" type="parTrans" cxnId="{D56281E9-51F6-42FB-B4C5-A7EBF078DFA7}">
      <dgm:prSet/>
      <dgm:spPr/>
      <dgm:t>
        <a:bodyPr/>
        <a:lstStyle/>
        <a:p>
          <a:endParaRPr lang="de-DE"/>
        </a:p>
      </dgm:t>
    </dgm:pt>
    <dgm:pt modelId="{971835EA-6982-4073-BBC9-4D241DC27AAC}" type="sibTrans" cxnId="{D56281E9-51F6-42FB-B4C5-A7EBF078DFA7}">
      <dgm:prSet/>
      <dgm:spPr/>
      <dgm:t>
        <a:bodyPr/>
        <a:lstStyle/>
        <a:p>
          <a:endParaRPr lang="de-DE"/>
        </a:p>
      </dgm:t>
    </dgm:pt>
    <dgm:pt modelId="{DC757755-ADD7-41CC-8BD5-1D5DDCD801A1}">
      <dgm:prSet phldrT="[Text]" phldr="1"/>
      <dgm:spPr/>
      <dgm:t>
        <a:bodyPr/>
        <a:lstStyle/>
        <a:p>
          <a:endParaRPr lang="de-DE" dirty="0"/>
        </a:p>
      </dgm:t>
    </dgm:pt>
    <dgm:pt modelId="{EC1BE913-706F-455E-91F6-83EF771E8DE2}" type="parTrans" cxnId="{8B0A3C58-83A8-4CDD-B8D5-848BC5F8D5C5}">
      <dgm:prSet/>
      <dgm:spPr/>
      <dgm:t>
        <a:bodyPr/>
        <a:lstStyle/>
        <a:p>
          <a:endParaRPr lang="de-DE"/>
        </a:p>
      </dgm:t>
    </dgm:pt>
    <dgm:pt modelId="{EF515EFA-6FBA-4113-94B9-D2B7FF3003D8}" type="sibTrans" cxnId="{8B0A3C58-83A8-4CDD-B8D5-848BC5F8D5C5}">
      <dgm:prSet/>
      <dgm:spPr/>
      <dgm:t>
        <a:bodyPr/>
        <a:lstStyle/>
        <a:p>
          <a:endParaRPr lang="de-DE"/>
        </a:p>
      </dgm:t>
    </dgm:pt>
    <dgm:pt modelId="{B8715DED-3E8D-43C6-A316-E12166CE08D2}">
      <dgm:prSet phldrT="[Text]"/>
      <dgm:spPr>
        <a:solidFill>
          <a:srgbClr val="FFC000"/>
        </a:solidFill>
      </dgm:spPr>
      <dgm:t>
        <a:bodyPr/>
        <a:lstStyle/>
        <a:p>
          <a:r>
            <a:rPr lang="de-DE" dirty="0" smtClean="0"/>
            <a:t>3. Klasse</a:t>
          </a:r>
          <a:endParaRPr lang="de-DE" dirty="0"/>
        </a:p>
      </dgm:t>
    </dgm:pt>
    <dgm:pt modelId="{874C4F28-2A47-4086-AAB3-90B2E594593B}" type="parTrans" cxnId="{508CDE5F-62DB-4FAE-AFB9-8A4A901B46D8}">
      <dgm:prSet/>
      <dgm:spPr/>
      <dgm:t>
        <a:bodyPr/>
        <a:lstStyle/>
        <a:p>
          <a:endParaRPr lang="de-DE"/>
        </a:p>
      </dgm:t>
    </dgm:pt>
    <dgm:pt modelId="{873F91FA-2989-44E9-AA33-F60425E2F085}" type="sibTrans" cxnId="{508CDE5F-62DB-4FAE-AFB9-8A4A901B46D8}">
      <dgm:prSet/>
      <dgm:spPr/>
      <dgm:t>
        <a:bodyPr/>
        <a:lstStyle/>
        <a:p>
          <a:endParaRPr lang="de-DE"/>
        </a:p>
      </dgm:t>
    </dgm:pt>
    <dgm:pt modelId="{EC3979A2-006A-4A3A-9AF5-3249401DC43F}" type="pres">
      <dgm:prSet presAssocID="{0BAF4E5D-ADC1-4C3E-BAA0-0C1B8CD758C2}" presName="Name0" presStyleCnt="0">
        <dgm:presLayoutVars>
          <dgm:dir/>
          <dgm:resizeHandles val="exact"/>
        </dgm:presLayoutVars>
      </dgm:prSet>
      <dgm:spPr/>
      <dgm:t>
        <a:bodyPr/>
        <a:lstStyle/>
        <a:p>
          <a:endParaRPr lang="de-DE"/>
        </a:p>
      </dgm:t>
    </dgm:pt>
    <dgm:pt modelId="{A6C6F9BD-5674-4BE7-A8A1-AF062A838A7A}" type="pres">
      <dgm:prSet presAssocID="{0BAF4E5D-ADC1-4C3E-BAA0-0C1B8CD758C2}" presName="fgShape" presStyleLbl="fgShp" presStyleIdx="0" presStyleCnt="1" custScaleX="66889" custScaleY="86816" custLinFactNeighborX="-9665" custLinFactNeighborY="-24631"/>
      <dgm:spPr>
        <a:prstGeom prst="stripedRightArrow">
          <a:avLst/>
        </a:prstGeom>
      </dgm:spPr>
    </dgm:pt>
    <dgm:pt modelId="{E1FCCC09-1D42-405D-B357-55CA47EC8165}" type="pres">
      <dgm:prSet presAssocID="{0BAF4E5D-ADC1-4C3E-BAA0-0C1B8CD758C2}" presName="linComp" presStyleCnt="0"/>
      <dgm:spPr/>
    </dgm:pt>
    <dgm:pt modelId="{E3D084CB-E3DD-4DCE-86C0-C35C2665AB80}" type="pres">
      <dgm:prSet presAssocID="{DD000703-F090-4FC3-AD26-6B9F4A9FCD36}" presName="compNode" presStyleCnt="0"/>
      <dgm:spPr/>
    </dgm:pt>
    <dgm:pt modelId="{21A3DBE0-25D0-4215-86A4-F8B7193D07DF}" type="pres">
      <dgm:prSet presAssocID="{DD000703-F090-4FC3-AD26-6B9F4A9FCD36}" presName="bkgdShape" presStyleLbl="node1" presStyleIdx="0" presStyleCnt="5"/>
      <dgm:spPr/>
      <dgm:t>
        <a:bodyPr/>
        <a:lstStyle/>
        <a:p>
          <a:endParaRPr lang="de-DE"/>
        </a:p>
      </dgm:t>
    </dgm:pt>
    <dgm:pt modelId="{98F9C3F6-630C-4A98-9F7D-410BBDAAE524}" type="pres">
      <dgm:prSet presAssocID="{DD000703-F090-4FC3-AD26-6B9F4A9FCD36}" presName="nodeTx" presStyleLbl="node1" presStyleIdx="0" presStyleCnt="5">
        <dgm:presLayoutVars>
          <dgm:bulletEnabled val="1"/>
        </dgm:presLayoutVars>
      </dgm:prSet>
      <dgm:spPr/>
      <dgm:t>
        <a:bodyPr/>
        <a:lstStyle/>
        <a:p>
          <a:endParaRPr lang="de-DE"/>
        </a:p>
      </dgm:t>
    </dgm:pt>
    <dgm:pt modelId="{F1B73BF6-D77D-4D63-BDE2-9A2D86F8DEB2}" type="pres">
      <dgm:prSet presAssocID="{DD000703-F090-4FC3-AD26-6B9F4A9FCD36}" presName="invisiNode" presStyleLbl="node1" presStyleIdx="0" presStyleCnt="5"/>
      <dgm:spPr/>
    </dgm:pt>
    <dgm:pt modelId="{0B094B91-385E-48E4-BC8F-28FE5A14A3BF}" type="pres">
      <dgm:prSet presAssocID="{DD000703-F090-4FC3-AD26-6B9F4A9FCD36}" presName="imagNode" presStyleLbl="fgImgPlace1" presStyleIdx="0" presStyleCnt="5"/>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8F652367-A9E5-456E-A55A-2D8B7D72A39C}" type="pres">
      <dgm:prSet presAssocID="{BF711F6F-A495-48F1-BEF4-98227117B9A0}" presName="sibTrans" presStyleLbl="sibTrans2D1" presStyleIdx="0" presStyleCnt="0"/>
      <dgm:spPr/>
      <dgm:t>
        <a:bodyPr/>
        <a:lstStyle/>
        <a:p>
          <a:endParaRPr lang="de-DE"/>
        </a:p>
      </dgm:t>
    </dgm:pt>
    <dgm:pt modelId="{B0737325-FFB7-4C1F-BD0C-EC29DF08C830}" type="pres">
      <dgm:prSet presAssocID="{7957A477-A6EC-473C-80C7-68A82C545969}" presName="compNode" presStyleCnt="0"/>
      <dgm:spPr/>
    </dgm:pt>
    <dgm:pt modelId="{7C74C3A0-D5D4-4C1A-BDD1-0AD5BC85FFFF}" type="pres">
      <dgm:prSet presAssocID="{7957A477-A6EC-473C-80C7-68A82C545969}" presName="bkgdShape" presStyleLbl="node1" presStyleIdx="1" presStyleCnt="5"/>
      <dgm:spPr/>
      <dgm:t>
        <a:bodyPr/>
        <a:lstStyle/>
        <a:p>
          <a:endParaRPr lang="de-DE"/>
        </a:p>
      </dgm:t>
    </dgm:pt>
    <dgm:pt modelId="{09E50F85-9EE8-4659-B824-2AAD58A0EC52}" type="pres">
      <dgm:prSet presAssocID="{7957A477-A6EC-473C-80C7-68A82C545969}" presName="nodeTx" presStyleLbl="node1" presStyleIdx="1" presStyleCnt="5">
        <dgm:presLayoutVars>
          <dgm:bulletEnabled val="1"/>
        </dgm:presLayoutVars>
      </dgm:prSet>
      <dgm:spPr/>
      <dgm:t>
        <a:bodyPr/>
        <a:lstStyle/>
        <a:p>
          <a:endParaRPr lang="de-DE"/>
        </a:p>
      </dgm:t>
    </dgm:pt>
    <dgm:pt modelId="{4DFEC0DA-ED90-4965-BEF9-C360598FE9DB}" type="pres">
      <dgm:prSet presAssocID="{7957A477-A6EC-473C-80C7-68A82C545969}" presName="invisiNode" presStyleLbl="node1" presStyleIdx="1" presStyleCnt="5"/>
      <dgm:spPr/>
    </dgm:pt>
    <dgm:pt modelId="{704A277E-79D9-4A9E-9892-B7344C634923}" type="pres">
      <dgm:prSet presAssocID="{7957A477-A6EC-473C-80C7-68A82C545969}" presName="imagNode" presStyleLbl="fgImgPlace1" presStyleIdx="1" presStyleCnt="5"/>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dgm:spPr>
    </dgm:pt>
    <dgm:pt modelId="{6DFC621A-90BD-4125-AE64-C9485DCD39DD}" type="pres">
      <dgm:prSet presAssocID="{8A6060A5-ABE7-4BA4-A1D2-4577E80DD41E}" presName="sibTrans" presStyleLbl="sibTrans2D1" presStyleIdx="0" presStyleCnt="0"/>
      <dgm:spPr/>
      <dgm:t>
        <a:bodyPr/>
        <a:lstStyle/>
        <a:p>
          <a:endParaRPr lang="de-DE"/>
        </a:p>
      </dgm:t>
    </dgm:pt>
    <dgm:pt modelId="{B73B2016-AFDC-4D6A-8172-C7C3D0668BDB}" type="pres">
      <dgm:prSet presAssocID="{CACEE0EC-5248-44AD-B50E-BD0D68682621}" presName="compNode" presStyleCnt="0"/>
      <dgm:spPr/>
    </dgm:pt>
    <dgm:pt modelId="{1FF60AEB-3132-400A-AB82-14352C07D6D3}" type="pres">
      <dgm:prSet presAssocID="{CACEE0EC-5248-44AD-B50E-BD0D68682621}" presName="bkgdShape" presStyleLbl="node1" presStyleIdx="2" presStyleCnt="5"/>
      <dgm:spPr/>
      <dgm:t>
        <a:bodyPr/>
        <a:lstStyle/>
        <a:p>
          <a:endParaRPr lang="de-DE"/>
        </a:p>
      </dgm:t>
    </dgm:pt>
    <dgm:pt modelId="{10F597FA-C9F6-4A60-AFF6-41B24CACDE30}" type="pres">
      <dgm:prSet presAssocID="{CACEE0EC-5248-44AD-B50E-BD0D68682621}" presName="nodeTx" presStyleLbl="node1" presStyleIdx="2" presStyleCnt="5">
        <dgm:presLayoutVars>
          <dgm:bulletEnabled val="1"/>
        </dgm:presLayoutVars>
      </dgm:prSet>
      <dgm:spPr/>
      <dgm:t>
        <a:bodyPr/>
        <a:lstStyle/>
        <a:p>
          <a:endParaRPr lang="de-DE"/>
        </a:p>
      </dgm:t>
    </dgm:pt>
    <dgm:pt modelId="{22AF8810-4F2A-47A3-97C2-8020CF89B206}" type="pres">
      <dgm:prSet presAssocID="{CACEE0EC-5248-44AD-B50E-BD0D68682621}" presName="invisiNode" presStyleLbl="node1" presStyleIdx="2" presStyleCnt="5"/>
      <dgm:spPr/>
    </dgm:pt>
    <dgm:pt modelId="{325AA9A1-6F4E-4A4C-89FA-3E82A4AA2C64}" type="pres">
      <dgm:prSet presAssocID="{CACEE0EC-5248-44AD-B50E-BD0D68682621}" presName="imagNode" presStyleLbl="fgImgPlace1" presStyleIdx="2" presStyleCnt="5"/>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dgm:spPr>
    </dgm:pt>
    <dgm:pt modelId="{19A557F3-A4B2-4769-B1B2-9AF87EB6A513}" type="pres">
      <dgm:prSet presAssocID="{971835EA-6982-4073-BBC9-4D241DC27AAC}" presName="sibTrans" presStyleLbl="sibTrans2D1" presStyleIdx="0" presStyleCnt="0"/>
      <dgm:spPr/>
      <dgm:t>
        <a:bodyPr/>
        <a:lstStyle/>
        <a:p>
          <a:endParaRPr lang="de-DE"/>
        </a:p>
      </dgm:t>
    </dgm:pt>
    <dgm:pt modelId="{A3894002-79C7-41DC-8E6D-877036F55DB0}" type="pres">
      <dgm:prSet presAssocID="{DC757755-ADD7-41CC-8BD5-1D5DDCD801A1}" presName="compNode" presStyleCnt="0"/>
      <dgm:spPr/>
    </dgm:pt>
    <dgm:pt modelId="{061BC2CC-179D-4932-9ABE-79AF9B8026A8}" type="pres">
      <dgm:prSet presAssocID="{DC757755-ADD7-41CC-8BD5-1D5DDCD801A1}" presName="bkgdShape" presStyleLbl="node1" presStyleIdx="3" presStyleCnt="5"/>
      <dgm:spPr/>
      <dgm:t>
        <a:bodyPr/>
        <a:lstStyle/>
        <a:p>
          <a:endParaRPr lang="de-DE"/>
        </a:p>
      </dgm:t>
    </dgm:pt>
    <dgm:pt modelId="{6F766D66-FDA5-4950-B4D7-76A55D430493}" type="pres">
      <dgm:prSet presAssocID="{DC757755-ADD7-41CC-8BD5-1D5DDCD801A1}" presName="nodeTx" presStyleLbl="node1" presStyleIdx="3" presStyleCnt="5">
        <dgm:presLayoutVars>
          <dgm:bulletEnabled val="1"/>
        </dgm:presLayoutVars>
      </dgm:prSet>
      <dgm:spPr/>
      <dgm:t>
        <a:bodyPr/>
        <a:lstStyle/>
        <a:p>
          <a:endParaRPr lang="de-DE"/>
        </a:p>
      </dgm:t>
    </dgm:pt>
    <dgm:pt modelId="{E02BFADF-5FC1-47FD-BE30-712D35B8EA48}" type="pres">
      <dgm:prSet presAssocID="{DC757755-ADD7-41CC-8BD5-1D5DDCD801A1}" presName="invisiNode" presStyleLbl="node1" presStyleIdx="3" presStyleCnt="5"/>
      <dgm:spPr/>
    </dgm:pt>
    <dgm:pt modelId="{931A01E8-158B-42E5-B900-F49F83EAC7DF}" type="pres">
      <dgm:prSet presAssocID="{DC757755-ADD7-41CC-8BD5-1D5DDCD801A1}" presName="imagNode" presStyleLbl="fgImgPlace1" presStyleIdx="3" presStyleCnt="5"/>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a:stretch>
        </a:blipFill>
      </dgm:spPr>
    </dgm:pt>
    <dgm:pt modelId="{D140435D-FDD3-4774-AEB8-3961EA182C6F}" type="pres">
      <dgm:prSet presAssocID="{EF515EFA-6FBA-4113-94B9-D2B7FF3003D8}" presName="sibTrans" presStyleLbl="sibTrans2D1" presStyleIdx="0" presStyleCnt="0"/>
      <dgm:spPr/>
      <dgm:t>
        <a:bodyPr/>
        <a:lstStyle/>
        <a:p>
          <a:endParaRPr lang="de-DE"/>
        </a:p>
      </dgm:t>
    </dgm:pt>
    <dgm:pt modelId="{57D38989-C089-4FF2-9C85-634CD7A77F38}" type="pres">
      <dgm:prSet presAssocID="{B8715DED-3E8D-43C6-A316-E12166CE08D2}" presName="compNode" presStyleCnt="0"/>
      <dgm:spPr/>
    </dgm:pt>
    <dgm:pt modelId="{BE9D71DD-DC72-4077-A42D-8804B9C03FF1}" type="pres">
      <dgm:prSet presAssocID="{B8715DED-3E8D-43C6-A316-E12166CE08D2}" presName="bkgdShape" presStyleLbl="node1" presStyleIdx="4" presStyleCnt="5"/>
      <dgm:spPr/>
      <dgm:t>
        <a:bodyPr/>
        <a:lstStyle/>
        <a:p>
          <a:endParaRPr lang="de-DE"/>
        </a:p>
      </dgm:t>
    </dgm:pt>
    <dgm:pt modelId="{D3786CFF-09DD-4F47-93C7-BEA477D06417}" type="pres">
      <dgm:prSet presAssocID="{B8715DED-3E8D-43C6-A316-E12166CE08D2}" presName="nodeTx" presStyleLbl="node1" presStyleIdx="4" presStyleCnt="5">
        <dgm:presLayoutVars>
          <dgm:bulletEnabled val="1"/>
        </dgm:presLayoutVars>
      </dgm:prSet>
      <dgm:spPr/>
      <dgm:t>
        <a:bodyPr/>
        <a:lstStyle/>
        <a:p>
          <a:endParaRPr lang="de-DE"/>
        </a:p>
      </dgm:t>
    </dgm:pt>
    <dgm:pt modelId="{EC57C91F-7910-4D3C-9877-402DA7F6BB5E}" type="pres">
      <dgm:prSet presAssocID="{B8715DED-3E8D-43C6-A316-E12166CE08D2}" presName="invisiNode" presStyleLbl="node1" presStyleIdx="4" presStyleCnt="5"/>
      <dgm:spPr/>
    </dgm:pt>
    <dgm:pt modelId="{532FA215-A5B1-4F8B-95D9-B81F2D7EF8BF}" type="pres">
      <dgm:prSet presAssocID="{B8715DED-3E8D-43C6-A316-E12166CE08D2}" presName="imagNode" presStyleLbl="fgImgPlace1" presStyleIdx="4" presStyleCnt="5"/>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a:stretch>
        </a:blipFill>
      </dgm:spPr>
    </dgm:pt>
  </dgm:ptLst>
  <dgm:cxnLst>
    <dgm:cxn modelId="{D56281E9-51F6-42FB-B4C5-A7EBF078DFA7}" srcId="{0BAF4E5D-ADC1-4C3E-BAA0-0C1B8CD758C2}" destId="{CACEE0EC-5248-44AD-B50E-BD0D68682621}" srcOrd="2" destOrd="0" parTransId="{81773F91-B492-46CD-93ED-8EC50FECDCE8}" sibTransId="{971835EA-6982-4073-BBC9-4D241DC27AAC}"/>
    <dgm:cxn modelId="{CB340A56-1498-4C48-8DC4-229FE0A21B2E}" type="presOf" srcId="{DC757755-ADD7-41CC-8BD5-1D5DDCD801A1}" destId="{061BC2CC-179D-4932-9ABE-79AF9B8026A8}" srcOrd="0" destOrd="0" presId="urn:microsoft.com/office/officeart/2005/8/layout/hList7"/>
    <dgm:cxn modelId="{508CDE5F-62DB-4FAE-AFB9-8A4A901B46D8}" srcId="{0BAF4E5D-ADC1-4C3E-BAA0-0C1B8CD758C2}" destId="{B8715DED-3E8D-43C6-A316-E12166CE08D2}" srcOrd="4" destOrd="0" parTransId="{874C4F28-2A47-4086-AAB3-90B2E594593B}" sibTransId="{873F91FA-2989-44E9-AA33-F60425E2F085}"/>
    <dgm:cxn modelId="{5EB64BA8-6C14-4CAD-9D76-CA7B65B7AF1B}" type="presOf" srcId="{BF711F6F-A495-48F1-BEF4-98227117B9A0}" destId="{8F652367-A9E5-456E-A55A-2D8B7D72A39C}" srcOrd="0" destOrd="0" presId="urn:microsoft.com/office/officeart/2005/8/layout/hList7"/>
    <dgm:cxn modelId="{162C7A39-09F6-42A5-8AAE-BCA5FE9EC237}" type="presOf" srcId="{8A6060A5-ABE7-4BA4-A1D2-4577E80DD41E}" destId="{6DFC621A-90BD-4125-AE64-C9485DCD39DD}" srcOrd="0" destOrd="0" presId="urn:microsoft.com/office/officeart/2005/8/layout/hList7"/>
    <dgm:cxn modelId="{23D9BEAA-CDCD-44F7-B97F-79A15215838B}" type="presOf" srcId="{B8715DED-3E8D-43C6-A316-E12166CE08D2}" destId="{D3786CFF-09DD-4F47-93C7-BEA477D06417}" srcOrd="1" destOrd="0" presId="urn:microsoft.com/office/officeart/2005/8/layout/hList7"/>
    <dgm:cxn modelId="{456B2B12-48EF-44C7-A1E0-B413291F5AC7}" type="presOf" srcId="{CACEE0EC-5248-44AD-B50E-BD0D68682621}" destId="{10F597FA-C9F6-4A60-AFF6-41B24CACDE30}" srcOrd="1" destOrd="0" presId="urn:microsoft.com/office/officeart/2005/8/layout/hList7"/>
    <dgm:cxn modelId="{229A108D-B332-41DD-AF7A-0F53ACDD9104}" type="presOf" srcId="{7957A477-A6EC-473C-80C7-68A82C545969}" destId="{7C74C3A0-D5D4-4C1A-BDD1-0AD5BC85FFFF}" srcOrd="0" destOrd="0" presId="urn:microsoft.com/office/officeart/2005/8/layout/hList7"/>
    <dgm:cxn modelId="{78D09CCF-1F6F-42F4-A1D7-5564F7A8A8EC}" srcId="{0BAF4E5D-ADC1-4C3E-BAA0-0C1B8CD758C2}" destId="{DD000703-F090-4FC3-AD26-6B9F4A9FCD36}" srcOrd="0" destOrd="0" parTransId="{5A0EC7B2-87F8-4236-A355-D747AA7A00D9}" sibTransId="{BF711F6F-A495-48F1-BEF4-98227117B9A0}"/>
    <dgm:cxn modelId="{F9983383-9C00-4705-B65D-F9485626EEF1}" type="presOf" srcId="{B8715DED-3E8D-43C6-A316-E12166CE08D2}" destId="{BE9D71DD-DC72-4077-A42D-8804B9C03FF1}" srcOrd="0" destOrd="0" presId="urn:microsoft.com/office/officeart/2005/8/layout/hList7"/>
    <dgm:cxn modelId="{DD887D02-18AC-47BD-81E6-F924EAFC653E}" type="presOf" srcId="{971835EA-6982-4073-BBC9-4D241DC27AAC}" destId="{19A557F3-A4B2-4769-B1B2-9AF87EB6A513}" srcOrd="0" destOrd="0" presId="urn:microsoft.com/office/officeart/2005/8/layout/hList7"/>
    <dgm:cxn modelId="{7AA83FFB-06AE-47E0-9F59-550D1E2BA4D2}" type="presOf" srcId="{DD000703-F090-4FC3-AD26-6B9F4A9FCD36}" destId="{98F9C3F6-630C-4A98-9F7D-410BBDAAE524}" srcOrd="1" destOrd="0" presId="urn:microsoft.com/office/officeart/2005/8/layout/hList7"/>
    <dgm:cxn modelId="{7EB63569-37E8-468D-9721-A4C7AC07720B}" type="presOf" srcId="{EF515EFA-6FBA-4113-94B9-D2B7FF3003D8}" destId="{D140435D-FDD3-4774-AEB8-3961EA182C6F}" srcOrd="0" destOrd="0" presId="urn:microsoft.com/office/officeart/2005/8/layout/hList7"/>
    <dgm:cxn modelId="{CA730F58-FD2D-4FF4-95ED-DE9B434C63CC}" type="presOf" srcId="{7957A477-A6EC-473C-80C7-68A82C545969}" destId="{09E50F85-9EE8-4659-B824-2AAD58A0EC52}" srcOrd="1" destOrd="0" presId="urn:microsoft.com/office/officeart/2005/8/layout/hList7"/>
    <dgm:cxn modelId="{1F353865-B8BA-44DE-8A18-5A3700D06B44}" srcId="{0BAF4E5D-ADC1-4C3E-BAA0-0C1B8CD758C2}" destId="{7957A477-A6EC-473C-80C7-68A82C545969}" srcOrd="1" destOrd="0" parTransId="{B4E1F269-57C8-4B01-9127-EE4BB6320B4B}" sibTransId="{8A6060A5-ABE7-4BA4-A1D2-4577E80DD41E}"/>
    <dgm:cxn modelId="{DE69DC0A-07B3-437A-A327-D6022B493358}" type="presOf" srcId="{CACEE0EC-5248-44AD-B50E-BD0D68682621}" destId="{1FF60AEB-3132-400A-AB82-14352C07D6D3}" srcOrd="0" destOrd="0" presId="urn:microsoft.com/office/officeart/2005/8/layout/hList7"/>
    <dgm:cxn modelId="{0065DACC-DEEB-4E0E-B559-F2F0179A41F3}" type="presOf" srcId="{0BAF4E5D-ADC1-4C3E-BAA0-0C1B8CD758C2}" destId="{EC3979A2-006A-4A3A-9AF5-3249401DC43F}" srcOrd="0" destOrd="0" presId="urn:microsoft.com/office/officeart/2005/8/layout/hList7"/>
    <dgm:cxn modelId="{8B0A3C58-83A8-4CDD-B8D5-848BC5F8D5C5}" srcId="{0BAF4E5D-ADC1-4C3E-BAA0-0C1B8CD758C2}" destId="{DC757755-ADD7-41CC-8BD5-1D5DDCD801A1}" srcOrd="3" destOrd="0" parTransId="{EC1BE913-706F-455E-91F6-83EF771E8DE2}" sibTransId="{EF515EFA-6FBA-4113-94B9-D2B7FF3003D8}"/>
    <dgm:cxn modelId="{3CE7862C-6D32-4DC7-B337-5C7E0E8DA283}" type="presOf" srcId="{DD000703-F090-4FC3-AD26-6B9F4A9FCD36}" destId="{21A3DBE0-25D0-4215-86A4-F8B7193D07DF}" srcOrd="0" destOrd="0" presId="urn:microsoft.com/office/officeart/2005/8/layout/hList7"/>
    <dgm:cxn modelId="{9008D7EF-E524-4614-B1D0-8A64EE7F1AAA}" type="presOf" srcId="{DC757755-ADD7-41CC-8BD5-1D5DDCD801A1}" destId="{6F766D66-FDA5-4950-B4D7-76A55D430493}" srcOrd="1" destOrd="0" presId="urn:microsoft.com/office/officeart/2005/8/layout/hList7"/>
    <dgm:cxn modelId="{23172017-FAE0-4CA5-9CB4-F762BED0D9DF}" type="presParOf" srcId="{EC3979A2-006A-4A3A-9AF5-3249401DC43F}" destId="{A6C6F9BD-5674-4BE7-A8A1-AF062A838A7A}" srcOrd="0" destOrd="0" presId="urn:microsoft.com/office/officeart/2005/8/layout/hList7"/>
    <dgm:cxn modelId="{BF61E988-D0A0-4C79-98C6-D750D5FCF665}" type="presParOf" srcId="{EC3979A2-006A-4A3A-9AF5-3249401DC43F}" destId="{E1FCCC09-1D42-405D-B357-55CA47EC8165}" srcOrd="1" destOrd="0" presId="urn:microsoft.com/office/officeart/2005/8/layout/hList7"/>
    <dgm:cxn modelId="{CB670A04-DD0A-4FF8-B4B8-16562A0AD4A6}" type="presParOf" srcId="{E1FCCC09-1D42-405D-B357-55CA47EC8165}" destId="{E3D084CB-E3DD-4DCE-86C0-C35C2665AB80}" srcOrd="0" destOrd="0" presId="urn:microsoft.com/office/officeart/2005/8/layout/hList7"/>
    <dgm:cxn modelId="{69754C57-0A49-4BAA-8829-327226A90442}" type="presParOf" srcId="{E3D084CB-E3DD-4DCE-86C0-C35C2665AB80}" destId="{21A3DBE0-25D0-4215-86A4-F8B7193D07DF}" srcOrd="0" destOrd="0" presId="urn:microsoft.com/office/officeart/2005/8/layout/hList7"/>
    <dgm:cxn modelId="{3FD7C302-21DA-4825-8713-ECAD5A671AC2}" type="presParOf" srcId="{E3D084CB-E3DD-4DCE-86C0-C35C2665AB80}" destId="{98F9C3F6-630C-4A98-9F7D-410BBDAAE524}" srcOrd="1" destOrd="0" presId="urn:microsoft.com/office/officeart/2005/8/layout/hList7"/>
    <dgm:cxn modelId="{8405E6FC-877E-478B-9B26-3E2BC6F78C4D}" type="presParOf" srcId="{E3D084CB-E3DD-4DCE-86C0-C35C2665AB80}" destId="{F1B73BF6-D77D-4D63-BDE2-9A2D86F8DEB2}" srcOrd="2" destOrd="0" presId="urn:microsoft.com/office/officeart/2005/8/layout/hList7"/>
    <dgm:cxn modelId="{4868FDBD-1066-4DA3-A3D3-A5866FB7432B}" type="presParOf" srcId="{E3D084CB-E3DD-4DCE-86C0-C35C2665AB80}" destId="{0B094B91-385E-48E4-BC8F-28FE5A14A3BF}" srcOrd="3" destOrd="0" presId="urn:microsoft.com/office/officeart/2005/8/layout/hList7"/>
    <dgm:cxn modelId="{EB249491-9EB4-4CA7-8CED-22555F848096}" type="presParOf" srcId="{E1FCCC09-1D42-405D-B357-55CA47EC8165}" destId="{8F652367-A9E5-456E-A55A-2D8B7D72A39C}" srcOrd="1" destOrd="0" presId="urn:microsoft.com/office/officeart/2005/8/layout/hList7"/>
    <dgm:cxn modelId="{BEF78BB4-ECD5-4710-AB35-C3F7F6D864A3}" type="presParOf" srcId="{E1FCCC09-1D42-405D-B357-55CA47EC8165}" destId="{B0737325-FFB7-4C1F-BD0C-EC29DF08C830}" srcOrd="2" destOrd="0" presId="urn:microsoft.com/office/officeart/2005/8/layout/hList7"/>
    <dgm:cxn modelId="{3E04162A-2640-4DC0-A5A4-913E95AB5B2A}" type="presParOf" srcId="{B0737325-FFB7-4C1F-BD0C-EC29DF08C830}" destId="{7C74C3A0-D5D4-4C1A-BDD1-0AD5BC85FFFF}" srcOrd="0" destOrd="0" presId="urn:microsoft.com/office/officeart/2005/8/layout/hList7"/>
    <dgm:cxn modelId="{7A5A9254-DC19-4D3B-8E4E-00DCDBB5821D}" type="presParOf" srcId="{B0737325-FFB7-4C1F-BD0C-EC29DF08C830}" destId="{09E50F85-9EE8-4659-B824-2AAD58A0EC52}" srcOrd="1" destOrd="0" presId="urn:microsoft.com/office/officeart/2005/8/layout/hList7"/>
    <dgm:cxn modelId="{CED9FF87-8220-4159-9897-F4FC57AC99A2}" type="presParOf" srcId="{B0737325-FFB7-4C1F-BD0C-EC29DF08C830}" destId="{4DFEC0DA-ED90-4965-BEF9-C360598FE9DB}" srcOrd="2" destOrd="0" presId="urn:microsoft.com/office/officeart/2005/8/layout/hList7"/>
    <dgm:cxn modelId="{DCC57004-D79C-47BE-A809-EE8867C0EF2F}" type="presParOf" srcId="{B0737325-FFB7-4C1F-BD0C-EC29DF08C830}" destId="{704A277E-79D9-4A9E-9892-B7344C634923}" srcOrd="3" destOrd="0" presId="urn:microsoft.com/office/officeart/2005/8/layout/hList7"/>
    <dgm:cxn modelId="{AED74024-9D83-423C-8EC9-6EE5BFF662FC}" type="presParOf" srcId="{E1FCCC09-1D42-405D-B357-55CA47EC8165}" destId="{6DFC621A-90BD-4125-AE64-C9485DCD39DD}" srcOrd="3" destOrd="0" presId="urn:microsoft.com/office/officeart/2005/8/layout/hList7"/>
    <dgm:cxn modelId="{C5572D07-4DB6-4D63-B2BF-35ECC2B47C3A}" type="presParOf" srcId="{E1FCCC09-1D42-405D-B357-55CA47EC8165}" destId="{B73B2016-AFDC-4D6A-8172-C7C3D0668BDB}" srcOrd="4" destOrd="0" presId="urn:microsoft.com/office/officeart/2005/8/layout/hList7"/>
    <dgm:cxn modelId="{5DC9AF8A-342B-4873-BD30-79F114F8C7A7}" type="presParOf" srcId="{B73B2016-AFDC-4D6A-8172-C7C3D0668BDB}" destId="{1FF60AEB-3132-400A-AB82-14352C07D6D3}" srcOrd="0" destOrd="0" presId="urn:microsoft.com/office/officeart/2005/8/layout/hList7"/>
    <dgm:cxn modelId="{FA5C6BEE-591C-40C5-8BB6-179D54CDF7A6}" type="presParOf" srcId="{B73B2016-AFDC-4D6A-8172-C7C3D0668BDB}" destId="{10F597FA-C9F6-4A60-AFF6-41B24CACDE30}" srcOrd="1" destOrd="0" presId="urn:microsoft.com/office/officeart/2005/8/layout/hList7"/>
    <dgm:cxn modelId="{A17F6DB0-4D28-4590-8696-C0EA268B422D}" type="presParOf" srcId="{B73B2016-AFDC-4D6A-8172-C7C3D0668BDB}" destId="{22AF8810-4F2A-47A3-97C2-8020CF89B206}" srcOrd="2" destOrd="0" presId="urn:microsoft.com/office/officeart/2005/8/layout/hList7"/>
    <dgm:cxn modelId="{51472E85-3291-4003-A26D-CF7FA65EDFFF}" type="presParOf" srcId="{B73B2016-AFDC-4D6A-8172-C7C3D0668BDB}" destId="{325AA9A1-6F4E-4A4C-89FA-3E82A4AA2C64}" srcOrd="3" destOrd="0" presId="urn:microsoft.com/office/officeart/2005/8/layout/hList7"/>
    <dgm:cxn modelId="{075FBFD4-1FF8-4863-AE29-4B76CBCF2CDD}" type="presParOf" srcId="{E1FCCC09-1D42-405D-B357-55CA47EC8165}" destId="{19A557F3-A4B2-4769-B1B2-9AF87EB6A513}" srcOrd="5" destOrd="0" presId="urn:microsoft.com/office/officeart/2005/8/layout/hList7"/>
    <dgm:cxn modelId="{3ACDE0AA-14CA-4266-8BFD-F8CB58072631}" type="presParOf" srcId="{E1FCCC09-1D42-405D-B357-55CA47EC8165}" destId="{A3894002-79C7-41DC-8E6D-877036F55DB0}" srcOrd="6" destOrd="0" presId="urn:microsoft.com/office/officeart/2005/8/layout/hList7"/>
    <dgm:cxn modelId="{85F6F707-2274-4519-A7C0-C9C4C9EA96FD}" type="presParOf" srcId="{A3894002-79C7-41DC-8E6D-877036F55DB0}" destId="{061BC2CC-179D-4932-9ABE-79AF9B8026A8}" srcOrd="0" destOrd="0" presId="urn:microsoft.com/office/officeart/2005/8/layout/hList7"/>
    <dgm:cxn modelId="{FA338D44-997C-44A0-823F-0953E4504CC5}" type="presParOf" srcId="{A3894002-79C7-41DC-8E6D-877036F55DB0}" destId="{6F766D66-FDA5-4950-B4D7-76A55D430493}" srcOrd="1" destOrd="0" presId="urn:microsoft.com/office/officeart/2005/8/layout/hList7"/>
    <dgm:cxn modelId="{82A9A079-BDF8-4E2F-81E4-820226DC9930}" type="presParOf" srcId="{A3894002-79C7-41DC-8E6D-877036F55DB0}" destId="{E02BFADF-5FC1-47FD-BE30-712D35B8EA48}" srcOrd="2" destOrd="0" presId="urn:microsoft.com/office/officeart/2005/8/layout/hList7"/>
    <dgm:cxn modelId="{AC2FA0B5-1B1B-4A64-803D-650456CFE0D6}" type="presParOf" srcId="{A3894002-79C7-41DC-8E6D-877036F55DB0}" destId="{931A01E8-158B-42E5-B900-F49F83EAC7DF}" srcOrd="3" destOrd="0" presId="urn:microsoft.com/office/officeart/2005/8/layout/hList7"/>
    <dgm:cxn modelId="{F4C0B781-906B-4C2F-926B-5E3BEE000C3F}" type="presParOf" srcId="{E1FCCC09-1D42-405D-B357-55CA47EC8165}" destId="{D140435D-FDD3-4774-AEB8-3961EA182C6F}" srcOrd="7" destOrd="0" presId="urn:microsoft.com/office/officeart/2005/8/layout/hList7"/>
    <dgm:cxn modelId="{C641F40A-5335-437F-B070-0D3CB1572B14}" type="presParOf" srcId="{E1FCCC09-1D42-405D-B357-55CA47EC8165}" destId="{57D38989-C089-4FF2-9C85-634CD7A77F38}" srcOrd="8" destOrd="0" presId="urn:microsoft.com/office/officeart/2005/8/layout/hList7"/>
    <dgm:cxn modelId="{9CD78E2E-5CE2-4733-A9F9-3C8196D2A03C}" type="presParOf" srcId="{57D38989-C089-4FF2-9C85-634CD7A77F38}" destId="{BE9D71DD-DC72-4077-A42D-8804B9C03FF1}" srcOrd="0" destOrd="0" presId="urn:microsoft.com/office/officeart/2005/8/layout/hList7"/>
    <dgm:cxn modelId="{80B42990-CDB4-4E62-87B2-22336B652A91}" type="presParOf" srcId="{57D38989-C089-4FF2-9C85-634CD7A77F38}" destId="{D3786CFF-09DD-4F47-93C7-BEA477D06417}" srcOrd="1" destOrd="0" presId="urn:microsoft.com/office/officeart/2005/8/layout/hList7"/>
    <dgm:cxn modelId="{D6CD0FBB-1E4D-4451-ADF7-FB4BAA895954}" type="presParOf" srcId="{57D38989-C089-4FF2-9C85-634CD7A77F38}" destId="{EC57C91F-7910-4D3C-9877-402DA7F6BB5E}" srcOrd="2" destOrd="0" presId="urn:microsoft.com/office/officeart/2005/8/layout/hList7"/>
    <dgm:cxn modelId="{067CFCF6-5045-4C8A-9EA6-374DA64F6112}" type="presParOf" srcId="{57D38989-C089-4FF2-9C85-634CD7A77F38}" destId="{532FA215-A5B1-4F8B-95D9-B81F2D7EF8BF}"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84BE7D-378D-42C6-B525-5EE9E0BA68A7}">
      <dsp:nvSpPr>
        <dsp:cNvPr id="0" name=""/>
        <dsp:cNvSpPr/>
      </dsp:nvSpPr>
      <dsp:spPr>
        <a:xfrm>
          <a:off x="1591937" y="2617711"/>
          <a:ext cx="97668" cy="97668"/>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AA9582B9-F54D-4A9E-A280-07257D7B30BC}">
      <dsp:nvSpPr>
        <dsp:cNvPr id="0" name=""/>
        <dsp:cNvSpPr/>
      </dsp:nvSpPr>
      <dsp:spPr>
        <a:xfrm>
          <a:off x="1408055" y="2706250"/>
          <a:ext cx="97668" cy="97668"/>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C24C2E0D-3FD5-4EE4-AD66-58DE2D97E080}">
      <dsp:nvSpPr>
        <dsp:cNvPr id="0" name=""/>
        <dsp:cNvSpPr/>
      </dsp:nvSpPr>
      <dsp:spPr>
        <a:xfrm>
          <a:off x="1215732" y="2776186"/>
          <a:ext cx="97668" cy="97668"/>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E0A80F57-DAC2-4E69-BB72-763A00D7B37C}">
      <dsp:nvSpPr>
        <dsp:cNvPr id="0" name=""/>
        <dsp:cNvSpPr/>
      </dsp:nvSpPr>
      <dsp:spPr>
        <a:xfrm>
          <a:off x="2474572" y="1592794"/>
          <a:ext cx="97668" cy="97668"/>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3A3B13F4-5F01-4EC1-9215-693F98822A92}">
      <dsp:nvSpPr>
        <dsp:cNvPr id="0" name=""/>
        <dsp:cNvSpPr/>
      </dsp:nvSpPr>
      <dsp:spPr>
        <a:xfrm>
          <a:off x="2401019" y="1772972"/>
          <a:ext cx="97668" cy="97668"/>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E1DA4699-8A5D-43EE-84A8-BC707427ACD9}">
      <dsp:nvSpPr>
        <dsp:cNvPr id="0" name=""/>
        <dsp:cNvSpPr/>
      </dsp:nvSpPr>
      <dsp:spPr>
        <a:xfrm>
          <a:off x="2348568" y="236458"/>
          <a:ext cx="97668" cy="97668"/>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D4599D99-A45E-4630-BB4D-CB9827E2AB4D}">
      <dsp:nvSpPr>
        <dsp:cNvPr id="0" name=""/>
        <dsp:cNvSpPr/>
      </dsp:nvSpPr>
      <dsp:spPr>
        <a:xfrm>
          <a:off x="2483616" y="150330"/>
          <a:ext cx="97668" cy="97668"/>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8DB93A00-E31E-47F8-9DD2-5DBB1EE9C58B}">
      <dsp:nvSpPr>
        <dsp:cNvPr id="0" name=""/>
        <dsp:cNvSpPr/>
      </dsp:nvSpPr>
      <dsp:spPr>
        <a:xfrm>
          <a:off x="2619266" y="64202"/>
          <a:ext cx="97668" cy="97668"/>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282B55EE-D90C-4C51-9F93-E9D7311A6271}">
      <dsp:nvSpPr>
        <dsp:cNvPr id="0" name=""/>
        <dsp:cNvSpPr/>
      </dsp:nvSpPr>
      <dsp:spPr>
        <a:xfrm>
          <a:off x="2754917" y="150330"/>
          <a:ext cx="97668" cy="97668"/>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F694468D-FA2C-40E2-9877-68EDBBC21DC8}">
      <dsp:nvSpPr>
        <dsp:cNvPr id="0" name=""/>
        <dsp:cNvSpPr/>
      </dsp:nvSpPr>
      <dsp:spPr>
        <a:xfrm>
          <a:off x="2890568" y="236458"/>
          <a:ext cx="97668" cy="97668"/>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9C57B261-88F0-4636-8560-6642FEC2F5E5}">
      <dsp:nvSpPr>
        <dsp:cNvPr id="0" name=""/>
        <dsp:cNvSpPr/>
      </dsp:nvSpPr>
      <dsp:spPr>
        <a:xfrm>
          <a:off x="2619266" y="245759"/>
          <a:ext cx="97668" cy="97668"/>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3374AE80-CD68-4052-9B37-88E2B975EC6B}">
      <dsp:nvSpPr>
        <dsp:cNvPr id="0" name=""/>
        <dsp:cNvSpPr/>
      </dsp:nvSpPr>
      <dsp:spPr>
        <a:xfrm>
          <a:off x="2619266" y="427661"/>
          <a:ext cx="97668" cy="97668"/>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7FDA11F1-E26F-4C5B-9BE2-DC3340D65D10}">
      <dsp:nvSpPr>
        <dsp:cNvPr id="0" name=""/>
        <dsp:cNvSpPr/>
      </dsp:nvSpPr>
      <dsp:spPr>
        <a:xfrm>
          <a:off x="740050" y="2999342"/>
          <a:ext cx="2104698" cy="564307"/>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45494" tIns="64770" rIns="64770" bIns="64770" numCol="1" spcCol="1270" anchor="ctr" anchorCtr="0">
          <a:noAutofit/>
        </a:bodyPr>
        <a:lstStyle/>
        <a:p>
          <a:pPr lvl="0" algn="l" defTabSz="755650">
            <a:lnSpc>
              <a:spcPct val="90000"/>
            </a:lnSpc>
            <a:spcBef>
              <a:spcPct val="0"/>
            </a:spcBef>
            <a:spcAft>
              <a:spcPct val="35000"/>
            </a:spcAft>
          </a:pPr>
          <a:r>
            <a:rPr lang="de-DE" sz="1700" kern="1200" dirty="0" smtClean="0"/>
            <a:t>1. Kindergarten</a:t>
          </a:r>
          <a:endParaRPr lang="de-DE" sz="1700" kern="1200" dirty="0"/>
        </a:p>
      </dsp:txBody>
      <dsp:txXfrm>
        <a:off x="767597" y="3026889"/>
        <a:ext cx="2049604" cy="509213"/>
      </dsp:txXfrm>
    </dsp:sp>
    <dsp:sp modelId="{BF9BA45E-556E-4805-B351-AFD72F2450F7}">
      <dsp:nvSpPr>
        <dsp:cNvPr id="0" name=""/>
        <dsp:cNvSpPr/>
      </dsp:nvSpPr>
      <dsp:spPr>
        <a:xfrm>
          <a:off x="2844748" y="2999342"/>
          <a:ext cx="3027726" cy="5643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27940" rIns="27940" bIns="27940" numCol="1" spcCol="1270" anchor="ctr" anchorCtr="0">
          <a:noAutofit/>
        </a:bodyPr>
        <a:lstStyle/>
        <a:p>
          <a:pPr lvl="0" algn="l" defTabSz="488950">
            <a:lnSpc>
              <a:spcPct val="90000"/>
            </a:lnSpc>
            <a:spcBef>
              <a:spcPct val="0"/>
            </a:spcBef>
            <a:spcAft>
              <a:spcPct val="35000"/>
            </a:spcAft>
          </a:pPr>
          <a:r>
            <a:rPr lang="de-DE" sz="1100" kern="1200" dirty="0" smtClean="0"/>
            <a:t>ab 4 Jahren</a:t>
          </a:r>
          <a:endParaRPr lang="de-DE" sz="1100" kern="1200" dirty="0"/>
        </a:p>
      </dsp:txBody>
      <dsp:txXfrm>
        <a:off x="2844748" y="2999342"/>
        <a:ext cx="3027726" cy="564307"/>
      </dsp:txXfrm>
    </dsp:sp>
    <dsp:sp modelId="{6FAF519D-6C9A-4FD2-8CDE-9D220B8B2EE1}">
      <dsp:nvSpPr>
        <dsp:cNvPr id="0" name=""/>
        <dsp:cNvSpPr/>
      </dsp:nvSpPr>
      <dsp:spPr>
        <a:xfrm>
          <a:off x="156450" y="2430556"/>
          <a:ext cx="975480" cy="975652"/>
        </a:xfrm>
        <a:prstGeom prst="ellipse">
          <a:avLst/>
        </a:prstGeom>
        <a:blipFill>
          <a:blip xmlns:r="http://schemas.openxmlformats.org/officeDocument/2006/relationships" r:embed="rId1" cstate="print">
            <a:duotone>
              <a:schemeClr val="accent2">
                <a:hueOff val="0"/>
                <a:satOff val="0"/>
                <a:lumOff val="0"/>
                <a:alphaOff val="0"/>
                <a:shade val="20000"/>
                <a:satMod val="200000"/>
              </a:schemeClr>
              <a:schemeClr val="accent2">
                <a:hueOff val="0"/>
                <a:satOff val="0"/>
                <a:lumOff val="0"/>
                <a:alphaOff val="0"/>
                <a:tint val="12000"/>
                <a:satMod val="190000"/>
              </a:schemeClr>
            </a:duotone>
            <a:extLst>
              <a:ext uri="{28A0092B-C50C-407E-A947-70E740481C1C}">
                <a14:useLocalDpi xmlns:a14="http://schemas.microsoft.com/office/drawing/2010/main" val="0"/>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AF2CECD2-5306-439E-B6DA-A0024733EEB6}">
      <dsp:nvSpPr>
        <dsp:cNvPr id="0" name=""/>
        <dsp:cNvSpPr/>
      </dsp:nvSpPr>
      <dsp:spPr>
        <a:xfrm>
          <a:off x="2093544" y="2266569"/>
          <a:ext cx="2104698" cy="564307"/>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45494" tIns="64770" rIns="64770" bIns="64770" numCol="1" spcCol="1270" anchor="ctr" anchorCtr="0">
          <a:noAutofit/>
        </a:bodyPr>
        <a:lstStyle/>
        <a:p>
          <a:pPr lvl="0" algn="l" defTabSz="755650">
            <a:lnSpc>
              <a:spcPct val="90000"/>
            </a:lnSpc>
            <a:spcBef>
              <a:spcPct val="0"/>
            </a:spcBef>
            <a:spcAft>
              <a:spcPct val="35000"/>
            </a:spcAft>
          </a:pPr>
          <a:r>
            <a:rPr lang="de-DE" sz="1700" kern="1200" dirty="0" smtClean="0"/>
            <a:t>2. Kindergarten</a:t>
          </a:r>
          <a:endParaRPr lang="de-DE" sz="1700" kern="1200" dirty="0"/>
        </a:p>
      </dsp:txBody>
      <dsp:txXfrm>
        <a:off x="2121091" y="2294116"/>
        <a:ext cx="2049604" cy="509213"/>
      </dsp:txXfrm>
    </dsp:sp>
    <dsp:sp modelId="{0CE75B50-9964-4A4A-89AA-3719CEFD18C1}">
      <dsp:nvSpPr>
        <dsp:cNvPr id="0" name=""/>
        <dsp:cNvSpPr/>
      </dsp:nvSpPr>
      <dsp:spPr>
        <a:xfrm>
          <a:off x="4198242" y="2266569"/>
          <a:ext cx="1674232" cy="5643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27940" rIns="27940" bIns="27940" numCol="1" spcCol="1270" anchor="ctr" anchorCtr="0">
          <a:noAutofit/>
        </a:bodyPr>
        <a:lstStyle/>
        <a:p>
          <a:pPr lvl="0" algn="l" defTabSz="488950">
            <a:lnSpc>
              <a:spcPct val="90000"/>
            </a:lnSpc>
            <a:spcBef>
              <a:spcPct val="0"/>
            </a:spcBef>
            <a:spcAft>
              <a:spcPct val="35000"/>
            </a:spcAft>
          </a:pPr>
          <a:r>
            <a:rPr lang="de-DE" sz="1100" kern="1200" dirty="0" smtClean="0"/>
            <a:t>ab 5 Jahren obligatorisch (Stichtag 31. Juli)</a:t>
          </a:r>
          <a:endParaRPr lang="de-DE" sz="1100" kern="1200" dirty="0"/>
        </a:p>
      </dsp:txBody>
      <dsp:txXfrm>
        <a:off x="4198242" y="2266569"/>
        <a:ext cx="1674232" cy="564307"/>
      </dsp:txXfrm>
    </dsp:sp>
    <dsp:sp modelId="{5877161F-60B2-4459-A6D9-AA044AC69F4A}">
      <dsp:nvSpPr>
        <dsp:cNvPr id="0" name=""/>
        <dsp:cNvSpPr/>
      </dsp:nvSpPr>
      <dsp:spPr>
        <a:xfrm>
          <a:off x="1509944" y="1697783"/>
          <a:ext cx="975480" cy="975652"/>
        </a:xfrm>
        <a:prstGeom prst="ellipse">
          <a:avLst/>
        </a:prstGeom>
        <a:blipFill>
          <a:blip xmlns:r="http://schemas.openxmlformats.org/officeDocument/2006/relationships" r:embed="rId2" cstate="print">
            <a:duotone>
              <a:schemeClr val="accent2">
                <a:hueOff val="0"/>
                <a:satOff val="0"/>
                <a:lumOff val="0"/>
                <a:alphaOff val="0"/>
                <a:shade val="20000"/>
                <a:satMod val="200000"/>
              </a:schemeClr>
              <a:schemeClr val="accent2">
                <a:hueOff val="0"/>
                <a:satOff val="0"/>
                <a:lumOff val="0"/>
                <a:alphaOff val="0"/>
                <a:tint val="12000"/>
                <a:satMod val="190000"/>
              </a:schemeClr>
            </a:duotone>
            <a:extLst>
              <a:ext uri="{28A0092B-C50C-407E-A947-70E740481C1C}">
                <a14:useLocalDpi xmlns:a14="http://schemas.microsoft.com/office/drawing/2010/main" val="0"/>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D57D2351-85DC-4973-A27C-2D1315EFAA08}">
      <dsp:nvSpPr>
        <dsp:cNvPr id="0" name=""/>
        <dsp:cNvSpPr/>
      </dsp:nvSpPr>
      <dsp:spPr>
        <a:xfrm>
          <a:off x="2715126" y="1155180"/>
          <a:ext cx="2104698" cy="564307"/>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45494" tIns="64770" rIns="64770" bIns="64770" numCol="1" spcCol="1270" anchor="ctr" anchorCtr="0">
          <a:noAutofit/>
        </a:bodyPr>
        <a:lstStyle/>
        <a:p>
          <a:pPr lvl="0" algn="l" defTabSz="755650">
            <a:lnSpc>
              <a:spcPct val="90000"/>
            </a:lnSpc>
            <a:spcBef>
              <a:spcPct val="0"/>
            </a:spcBef>
            <a:spcAft>
              <a:spcPct val="35000"/>
            </a:spcAft>
          </a:pPr>
          <a:r>
            <a:rPr lang="de-DE" sz="1700" kern="1200" dirty="0" smtClean="0"/>
            <a:t>1. Klasse</a:t>
          </a:r>
          <a:endParaRPr lang="de-DE" sz="1700" kern="1200" dirty="0"/>
        </a:p>
      </dsp:txBody>
      <dsp:txXfrm>
        <a:off x="2742673" y="1182727"/>
        <a:ext cx="2049604" cy="509213"/>
      </dsp:txXfrm>
    </dsp:sp>
    <dsp:sp modelId="{A985C070-69E4-44E0-A5E9-05D344B9EF2E}">
      <dsp:nvSpPr>
        <dsp:cNvPr id="0" name=""/>
        <dsp:cNvSpPr/>
      </dsp:nvSpPr>
      <dsp:spPr>
        <a:xfrm>
          <a:off x="4819824" y="1155180"/>
          <a:ext cx="1052650" cy="5643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27940" rIns="27940" bIns="27940" numCol="1" spcCol="1270" anchor="ctr" anchorCtr="0">
          <a:noAutofit/>
        </a:bodyPr>
        <a:lstStyle/>
        <a:p>
          <a:pPr lvl="0" algn="l" defTabSz="488950">
            <a:lnSpc>
              <a:spcPct val="90000"/>
            </a:lnSpc>
            <a:spcBef>
              <a:spcPct val="0"/>
            </a:spcBef>
            <a:spcAft>
              <a:spcPct val="35000"/>
            </a:spcAft>
          </a:pPr>
          <a:endParaRPr lang="de-DE" sz="1100" kern="1200" dirty="0"/>
        </a:p>
      </dsp:txBody>
      <dsp:txXfrm>
        <a:off x="4819824" y="1155180"/>
        <a:ext cx="1052650" cy="564307"/>
      </dsp:txXfrm>
    </dsp:sp>
    <dsp:sp modelId="{2141379D-D90D-4F12-AF9A-6BF6848BB951}">
      <dsp:nvSpPr>
        <dsp:cNvPr id="0" name=""/>
        <dsp:cNvSpPr/>
      </dsp:nvSpPr>
      <dsp:spPr>
        <a:xfrm>
          <a:off x="2131526" y="586394"/>
          <a:ext cx="975480" cy="975652"/>
        </a:xfrm>
        <a:prstGeom prst="ellipse">
          <a:avLst/>
        </a:prstGeom>
        <a:blipFill>
          <a:blip xmlns:r="http://schemas.openxmlformats.org/officeDocument/2006/relationships" r:embed="rId3" cstate="print">
            <a:duotone>
              <a:schemeClr val="accent2">
                <a:hueOff val="0"/>
                <a:satOff val="0"/>
                <a:lumOff val="0"/>
                <a:alphaOff val="0"/>
                <a:shade val="20000"/>
                <a:satMod val="200000"/>
              </a:schemeClr>
              <a:schemeClr val="accent2">
                <a:hueOff val="0"/>
                <a:satOff val="0"/>
                <a:lumOff val="0"/>
                <a:alphaOff val="0"/>
                <a:tint val="12000"/>
                <a:satMod val="190000"/>
              </a:schemeClr>
            </a:duotone>
            <a:extLst>
              <a:ext uri="{28A0092B-C50C-407E-A947-70E740481C1C}">
                <a14:useLocalDpi xmlns:a14="http://schemas.microsoft.com/office/drawing/2010/main" val="0"/>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A3DBE0-25D0-4215-86A4-F8B7193D07DF}">
      <dsp:nvSpPr>
        <dsp:cNvPr id="0" name=""/>
        <dsp:cNvSpPr/>
      </dsp:nvSpPr>
      <dsp:spPr>
        <a:xfrm>
          <a:off x="0" y="0"/>
          <a:ext cx="1150330" cy="2853957"/>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de-DE" sz="2200" kern="1200" dirty="0" smtClean="0"/>
            <a:t>ab 4 Jahren</a:t>
          </a:r>
          <a:endParaRPr lang="de-DE" sz="2200" kern="1200" dirty="0"/>
        </a:p>
      </dsp:txBody>
      <dsp:txXfrm>
        <a:off x="0" y="1141582"/>
        <a:ext cx="1150330" cy="1141582"/>
      </dsp:txXfrm>
    </dsp:sp>
    <dsp:sp modelId="{0B094B91-385E-48E4-BC8F-28FE5A14A3BF}">
      <dsp:nvSpPr>
        <dsp:cNvPr id="0" name=""/>
        <dsp:cNvSpPr/>
      </dsp:nvSpPr>
      <dsp:spPr>
        <a:xfrm>
          <a:off x="99981" y="171237"/>
          <a:ext cx="950367" cy="950367"/>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7C74C3A0-D5D4-4C1A-BDD1-0AD5BC85FFFF}">
      <dsp:nvSpPr>
        <dsp:cNvPr id="0" name=""/>
        <dsp:cNvSpPr/>
      </dsp:nvSpPr>
      <dsp:spPr>
        <a:xfrm>
          <a:off x="1184839" y="0"/>
          <a:ext cx="1150330" cy="2853957"/>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endParaRPr lang="de-DE" sz="2200" kern="1200" dirty="0"/>
        </a:p>
      </dsp:txBody>
      <dsp:txXfrm>
        <a:off x="1184839" y="1141582"/>
        <a:ext cx="1150330" cy="1141582"/>
      </dsp:txXfrm>
    </dsp:sp>
    <dsp:sp modelId="{704A277E-79D9-4A9E-9892-B7344C634923}">
      <dsp:nvSpPr>
        <dsp:cNvPr id="0" name=""/>
        <dsp:cNvSpPr/>
      </dsp:nvSpPr>
      <dsp:spPr>
        <a:xfrm>
          <a:off x="1284821" y="171237"/>
          <a:ext cx="950367" cy="950367"/>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1FF60AEB-3132-400A-AB82-14352C07D6D3}">
      <dsp:nvSpPr>
        <dsp:cNvPr id="0" name=""/>
        <dsp:cNvSpPr/>
      </dsp:nvSpPr>
      <dsp:spPr>
        <a:xfrm>
          <a:off x="2369679" y="0"/>
          <a:ext cx="1150330" cy="2853957"/>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endParaRPr lang="de-DE" sz="2200" kern="1200" dirty="0"/>
        </a:p>
      </dsp:txBody>
      <dsp:txXfrm>
        <a:off x="2369679" y="1141582"/>
        <a:ext cx="1150330" cy="1141582"/>
      </dsp:txXfrm>
    </dsp:sp>
    <dsp:sp modelId="{325AA9A1-6F4E-4A4C-89FA-3E82A4AA2C64}">
      <dsp:nvSpPr>
        <dsp:cNvPr id="0" name=""/>
        <dsp:cNvSpPr/>
      </dsp:nvSpPr>
      <dsp:spPr>
        <a:xfrm>
          <a:off x="2469661" y="171237"/>
          <a:ext cx="950367" cy="950367"/>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061BC2CC-179D-4932-9ABE-79AF9B8026A8}">
      <dsp:nvSpPr>
        <dsp:cNvPr id="0" name=""/>
        <dsp:cNvSpPr/>
      </dsp:nvSpPr>
      <dsp:spPr>
        <a:xfrm>
          <a:off x="3554519" y="0"/>
          <a:ext cx="1150330" cy="2853957"/>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endParaRPr lang="de-DE" sz="2200" kern="1200" dirty="0"/>
        </a:p>
      </dsp:txBody>
      <dsp:txXfrm>
        <a:off x="3554519" y="1141582"/>
        <a:ext cx="1150330" cy="1141582"/>
      </dsp:txXfrm>
    </dsp:sp>
    <dsp:sp modelId="{931A01E8-158B-42E5-B900-F49F83EAC7DF}">
      <dsp:nvSpPr>
        <dsp:cNvPr id="0" name=""/>
        <dsp:cNvSpPr/>
      </dsp:nvSpPr>
      <dsp:spPr>
        <a:xfrm>
          <a:off x="3654501" y="171237"/>
          <a:ext cx="950367" cy="950367"/>
        </a:xfrm>
        <a:prstGeom prst="ellipse">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BE9D71DD-DC72-4077-A42D-8804B9C03FF1}">
      <dsp:nvSpPr>
        <dsp:cNvPr id="0" name=""/>
        <dsp:cNvSpPr/>
      </dsp:nvSpPr>
      <dsp:spPr>
        <a:xfrm>
          <a:off x="4739359" y="0"/>
          <a:ext cx="1150330" cy="2853957"/>
        </a:xfrm>
        <a:prstGeom prst="roundRect">
          <a:avLst>
            <a:gd name="adj" fmla="val 10000"/>
          </a:avLst>
        </a:prstGeom>
        <a:solidFill>
          <a:srgbClr val="FFC0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de-DE" sz="2200" kern="1200" dirty="0" smtClean="0"/>
            <a:t>3. Klasse</a:t>
          </a:r>
          <a:endParaRPr lang="de-DE" sz="2200" kern="1200" dirty="0"/>
        </a:p>
      </dsp:txBody>
      <dsp:txXfrm>
        <a:off x="4739359" y="1141582"/>
        <a:ext cx="1150330" cy="1141582"/>
      </dsp:txXfrm>
    </dsp:sp>
    <dsp:sp modelId="{532FA215-A5B1-4F8B-95D9-B81F2D7EF8BF}">
      <dsp:nvSpPr>
        <dsp:cNvPr id="0" name=""/>
        <dsp:cNvSpPr/>
      </dsp:nvSpPr>
      <dsp:spPr>
        <a:xfrm>
          <a:off x="4839341" y="171237"/>
          <a:ext cx="950367" cy="950367"/>
        </a:xfrm>
        <a:prstGeom prst="ellipse">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A6C6F9BD-5674-4BE7-A8A1-AF062A838A7A}">
      <dsp:nvSpPr>
        <dsp:cNvPr id="0" name=""/>
        <dsp:cNvSpPr/>
      </dsp:nvSpPr>
      <dsp:spPr>
        <a:xfrm>
          <a:off x="608950" y="2205941"/>
          <a:ext cx="3624390" cy="371653"/>
        </a:xfrm>
        <a:prstGeom prst="stripedRightArrow">
          <a:avLst/>
        </a:prstGeom>
        <a:gradFill rotWithShape="0">
          <a:gsLst>
            <a:gs pos="0">
              <a:schemeClr val="accent2">
                <a:tint val="60000"/>
                <a:hueOff val="0"/>
                <a:satOff val="0"/>
                <a:lumOff val="0"/>
                <a:alphaOff val="0"/>
                <a:satMod val="103000"/>
                <a:lumMod val="102000"/>
                <a:tint val="94000"/>
              </a:schemeClr>
            </a:gs>
            <a:gs pos="50000">
              <a:schemeClr val="accent2">
                <a:tint val="60000"/>
                <a:hueOff val="0"/>
                <a:satOff val="0"/>
                <a:lumOff val="0"/>
                <a:alphaOff val="0"/>
                <a:satMod val="110000"/>
                <a:lumMod val="100000"/>
                <a:shade val="100000"/>
              </a:schemeClr>
            </a:gs>
            <a:gs pos="100000">
              <a:schemeClr val="accent2">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CH" dirty="0"/>
          </a:p>
        </p:txBody>
      </p:sp>
      <p:sp>
        <p:nvSpPr>
          <p:cNvPr id="3" name="Datumsplatzhalt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98B0177-EEAD-467F-A696-33021A3737BE}" type="datetimeFigureOut">
              <a:rPr lang="de-CH" smtClean="0"/>
              <a:t>16.07.2024</a:t>
            </a:fld>
            <a:endParaRPr lang="de-CH"/>
          </a:p>
        </p:txBody>
      </p:sp>
      <p:sp>
        <p:nvSpPr>
          <p:cNvPr id="4" name="Fußzeilenplatzhalt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CH"/>
          </a:p>
        </p:txBody>
      </p:sp>
      <p:sp>
        <p:nvSpPr>
          <p:cNvPr id="5" name="Foliennummernplatzhalt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6326137-33AE-42AD-9CFF-625B8FDFB1AD}" type="slidenum">
              <a:rPr lang="de-CH" smtClean="0"/>
              <a:t>‹Nr.›</a:t>
            </a:fld>
            <a:endParaRPr lang="de-CH"/>
          </a:p>
        </p:txBody>
      </p:sp>
    </p:spTree>
    <p:extLst>
      <p:ext uri="{BB962C8B-B14F-4D97-AF65-F5344CB8AC3E}">
        <p14:creationId xmlns:p14="http://schemas.microsoft.com/office/powerpoint/2010/main" val="42845092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B5E307-2EED-41DC-B960-7F893A5ED0C7}" type="datetimeFigureOut">
              <a:rPr lang="de-CH" smtClean="0"/>
              <a:t>16.07.2024</a:t>
            </a:fld>
            <a:endParaRPr lang="de-CH"/>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CH"/>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FFF4FE-F8FC-4C1D-BEE1-E343905C3304}" type="slidenum">
              <a:rPr lang="de-CH" smtClean="0"/>
              <a:t>‹Nr.›</a:t>
            </a:fld>
            <a:endParaRPr lang="de-CH"/>
          </a:p>
        </p:txBody>
      </p:sp>
    </p:spTree>
    <p:extLst>
      <p:ext uri="{BB962C8B-B14F-4D97-AF65-F5344CB8AC3E}">
        <p14:creationId xmlns:p14="http://schemas.microsoft.com/office/powerpoint/2010/main" val="2967523826"/>
      </p:ext>
    </p:extLst>
  </p:cSld>
  <p:clrMap bg1="lt1" tx1="dk1" bg2="lt2" tx2="dk2" accent1="accent1" accent2="accent2" accent3="accent3" accent4="accent4" accent5="accent5" accent6="accent6" hlink="hlink" folHlink="folHlink"/>
  <p:notesStyle>
    <a:lvl1pPr marL="0" algn="l" defTabSz="914377" rtl="0" eaLnBrk="1" latinLnBrk="0" hangingPunct="1">
      <a:defRPr sz="1200" kern="1200">
        <a:solidFill>
          <a:schemeClr val="tx1"/>
        </a:solidFill>
        <a:latin typeface="+mn-lt"/>
        <a:ea typeface="+mn-ea"/>
        <a:cs typeface="+mn-cs"/>
      </a:defRPr>
    </a:lvl1pPr>
    <a:lvl2pPr marL="457189" algn="l" defTabSz="914377" rtl="0" eaLnBrk="1" latinLnBrk="0" hangingPunct="1">
      <a:defRPr sz="1200" kern="1200">
        <a:solidFill>
          <a:schemeClr val="tx1"/>
        </a:solidFill>
        <a:latin typeface="+mn-lt"/>
        <a:ea typeface="+mn-ea"/>
        <a:cs typeface="+mn-cs"/>
      </a:defRPr>
    </a:lvl2pPr>
    <a:lvl3pPr marL="914377" algn="l" defTabSz="914377" rtl="0" eaLnBrk="1" latinLnBrk="0" hangingPunct="1">
      <a:defRPr sz="1200" kern="1200">
        <a:solidFill>
          <a:schemeClr val="tx1"/>
        </a:solidFill>
        <a:latin typeface="+mn-lt"/>
        <a:ea typeface="+mn-ea"/>
        <a:cs typeface="+mn-cs"/>
      </a:defRPr>
    </a:lvl3pPr>
    <a:lvl4pPr marL="1371566" algn="l" defTabSz="914377" rtl="0" eaLnBrk="1" latinLnBrk="0" hangingPunct="1">
      <a:defRPr sz="1200" kern="1200">
        <a:solidFill>
          <a:schemeClr val="tx1"/>
        </a:solidFill>
        <a:latin typeface="+mn-lt"/>
        <a:ea typeface="+mn-ea"/>
        <a:cs typeface="+mn-cs"/>
      </a:defRPr>
    </a:lvl4pPr>
    <a:lvl5pPr marL="1828754" algn="l" defTabSz="914377" rtl="0" eaLnBrk="1" latinLnBrk="0" hangingPunct="1">
      <a:defRPr sz="1200" kern="1200">
        <a:solidFill>
          <a:schemeClr val="tx1"/>
        </a:solidFill>
        <a:latin typeface="+mn-lt"/>
        <a:ea typeface="+mn-ea"/>
        <a:cs typeface="+mn-cs"/>
      </a:defRPr>
    </a:lvl5pPr>
    <a:lvl6pPr marL="2285943" algn="l" defTabSz="914377" rtl="0" eaLnBrk="1" latinLnBrk="0" hangingPunct="1">
      <a:defRPr sz="1200" kern="1200">
        <a:solidFill>
          <a:schemeClr val="tx1"/>
        </a:solidFill>
        <a:latin typeface="+mn-lt"/>
        <a:ea typeface="+mn-ea"/>
        <a:cs typeface="+mn-cs"/>
      </a:defRPr>
    </a:lvl6pPr>
    <a:lvl7pPr marL="2743131" algn="l" defTabSz="914377" rtl="0" eaLnBrk="1" latinLnBrk="0" hangingPunct="1">
      <a:defRPr sz="1200" kern="1200">
        <a:solidFill>
          <a:schemeClr val="tx1"/>
        </a:solidFill>
        <a:latin typeface="+mn-lt"/>
        <a:ea typeface="+mn-ea"/>
        <a:cs typeface="+mn-cs"/>
      </a:defRPr>
    </a:lvl7pPr>
    <a:lvl8pPr marL="3200320" algn="l" defTabSz="914377" rtl="0" eaLnBrk="1" latinLnBrk="0" hangingPunct="1">
      <a:defRPr sz="1200" kern="1200">
        <a:solidFill>
          <a:schemeClr val="tx1"/>
        </a:solidFill>
        <a:latin typeface="+mn-lt"/>
        <a:ea typeface="+mn-ea"/>
        <a:cs typeface="+mn-cs"/>
      </a:defRPr>
    </a:lvl8pPr>
    <a:lvl9pPr marL="3657509" algn="l" defTabSz="914377"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mit Absender">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619200" y="3338338"/>
            <a:ext cx="11160000" cy="2880000"/>
          </a:xfrm>
        </p:spPr>
        <p:txBody>
          <a:bodyPr>
            <a:normAutofit/>
          </a:bodyPr>
          <a:lstStyle>
            <a:lvl1pPr marL="0" indent="0" algn="l">
              <a:buNone/>
              <a:defRPr sz="3200" i="1">
                <a:solidFill>
                  <a:schemeClr val="bg1">
                    <a:lumMod val="65000"/>
                  </a:schemeClr>
                </a:solidFill>
                <a:latin typeface="+mn-lt"/>
                <a:cs typeface="Times New Roman" panose="02020603050405020304" pitchFamily="18"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de-DE" smtClean="0"/>
              <a:t>Formatvorlage des Untertitelmasters durch Klicken bearbeiten</a:t>
            </a:r>
            <a:endParaRPr lang="de-CH" dirty="0"/>
          </a:p>
        </p:txBody>
      </p:sp>
      <p:sp>
        <p:nvSpPr>
          <p:cNvPr id="4" name="Datumsplatzhalter 3"/>
          <p:cNvSpPr>
            <a:spLocks noGrp="1"/>
          </p:cNvSpPr>
          <p:nvPr>
            <p:ph type="dt" sz="half" idx="10"/>
          </p:nvPr>
        </p:nvSpPr>
        <p:spPr>
          <a:xfrm>
            <a:off x="619200" y="6372000"/>
            <a:ext cx="1440000" cy="360000"/>
          </a:xfrm>
        </p:spPr>
        <p:txBody>
          <a:bodyPr/>
          <a:lstStyle/>
          <a:p>
            <a:fld id="{55F9C9D8-B46F-4300-9448-E70CBC6B272A}" type="datetime1">
              <a:rPr lang="de-CH" smtClean="0"/>
              <a:t>16.07.2024</a:t>
            </a:fld>
            <a:endParaRPr lang="de-CH" dirty="0"/>
          </a:p>
        </p:txBody>
      </p:sp>
      <p:sp>
        <p:nvSpPr>
          <p:cNvPr id="5" name="Fußzeilenplatzhalter 4"/>
          <p:cNvSpPr>
            <a:spLocks noGrp="1"/>
          </p:cNvSpPr>
          <p:nvPr>
            <p:ph type="ftr" sz="quarter" idx="11"/>
          </p:nvPr>
        </p:nvSpPr>
        <p:spPr>
          <a:xfrm>
            <a:off x="2232000" y="6372000"/>
            <a:ext cx="7920000" cy="360000"/>
          </a:xfrm>
        </p:spPr>
        <p:txBody>
          <a:bodyPr/>
          <a:lstStyle/>
          <a:p>
            <a:r>
              <a:rPr lang="de-CH" smtClean="0"/>
              <a:t>Eintritt Kindergarten/Basisstufe</a:t>
            </a:r>
            <a:endParaRPr lang="de-CH" dirty="0"/>
          </a:p>
        </p:txBody>
      </p:sp>
      <p:sp>
        <p:nvSpPr>
          <p:cNvPr id="6" name="Foliennummernplatzhalter 5"/>
          <p:cNvSpPr>
            <a:spLocks noGrp="1"/>
          </p:cNvSpPr>
          <p:nvPr>
            <p:ph type="sldNum" sz="quarter" idx="12"/>
          </p:nvPr>
        </p:nvSpPr>
        <p:spPr>
          <a:xfrm>
            <a:off x="10332000" y="6372000"/>
            <a:ext cx="1440000" cy="360000"/>
          </a:xfrm>
        </p:spPr>
        <p:txBody>
          <a:bodyPr/>
          <a:lstStyle/>
          <a:p>
            <a:fld id="{5D4BD758-C871-49DC-A050-36A17C18F2FA}" type="slidenum">
              <a:rPr lang="de-CH" smtClean="0"/>
              <a:t>‹Nr.›</a:t>
            </a:fld>
            <a:endParaRPr lang="de-CH"/>
          </a:p>
        </p:txBody>
      </p:sp>
      <p:sp>
        <p:nvSpPr>
          <p:cNvPr id="8" name="Titelplatzhalter 1"/>
          <p:cNvSpPr>
            <a:spLocks noGrp="1"/>
          </p:cNvSpPr>
          <p:nvPr>
            <p:ph type="title"/>
          </p:nvPr>
        </p:nvSpPr>
        <p:spPr>
          <a:xfrm>
            <a:off x="619200" y="2402338"/>
            <a:ext cx="11160000" cy="720000"/>
          </a:xfrm>
          <a:prstGeom prst="rect">
            <a:avLst/>
          </a:prstGeom>
        </p:spPr>
        <p:txBody>
          <a:bodyPr vert="horz" lIns="91440" tIns="45720" rIns="91440" bIns="45720" rtlCol="0" anchor="t">
            <a:noAutofit/>
          </a:bodyPr>
          <a:lstStyle/>
          <a:p>
            <a:r>
              <a:rPr lang="de-DE" smtClean="0"/>
              <a:t>Titelmasterformat durch Klicken bearbeiten</a:t>
            </a:r>
            <a:endParaRPr lang="de-CH" dirty="0"/>
          </a:p>
        </p:txBody>
      </p:sp>
      <p:sp>
        <p:nvSpPr>
          <p:cNvPr id="7" name="Textplatzhalter 7"/>
          <p:cNvSpPr>
            <a:spLocks noGrp="1"/>
          </p:cNvSpPr>
          <p:nvPr>
            <p:ph type="body" sz="quarter" idx="13" hasCustomPrompt="1"/>
          </p:nvPr>
        </p:nvSpPr>
        <p:spPr>
          <a:xfrm>
            <a:off x="619199" y="964574"/>
            <a:ext cx="6242919" cy="1094885"/>
          </a:xfrm>
        </p:spPr>
        <p:txBody>
          <a:bodyPr>
            <a:normAutofit/>
          </a:bodyPr>
          <a:lstStyle>
            <a:lvl1pPr marL="0" indent="0">
              <a:lnSpc>
                <a:spcPct val="100000"/>
              </a:lnSpc>
              <a:spcBef>
                <a:spcPts val="0"/>
              </a:spcBef>
              <a:buFont typeface="Arial" panose="020B0604020202020204" pitchFamily="34" charset="0"/>
              <a:buNone/>
              <a:defRPr sz="1600">
                <a:latin typeface="+mn-lt"/>
              </a:defRPr>
            </a:lvl1pPr>
          </a:lstStyle>
          <a:p>
            <a:r>
              <a:rPr lang="de-CH" b="1" smtClean="0"/>
              <a:t>Organisation</a:t>
            </a:r>
            <a:endParaRPr lang="de-CH" b="1" dirty="0" smtClean="0"/>
          </a:p>
        </p:txBody>
      </p:sp>
    </p:spTree>
    <p:extLst>
      <p:ext uri="{BB962C8B-B14F-4D97-AF65-F5344CB8AC3E}">
        <p14:creationId xmlns:p14="http://schemas.microsoft.com/office/powerpoint/2010/main" val="1996287210"/>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ild mit Überschrift">
    <p:spTree>
      <p:nvGrpSpPr>
        <p:cNvPr id="1" name=""/>
        <p:cNvGrpSpPr/>
        <p:nvPr/>
      </p:nvGrpSpPr>
      <p:grpSpPr>
        <a:xfrm>
          <a:off x="0" y="0"/>
          <a:ext cx="0" cy="0"/>
          <a:chOff x="0" y="0"/>
          <a:chExt cx="0" cy="0"/>
        </a:xfrm>
      </p:grpSpPr>
      <p:sp>
        <p:nvSpPr>
          <p:cNvPr id="3" name="Bildplatzhalter 2"/>
          <p:cNvSpPr>
            <a:spLocks noGrp="1"/>
          </p:cNvSpPr>
          <p:nvPr>
            <p:ph type="pic" idx="1"/>
          </p:nvPr>
        </p:nvSpPr>
        <p:spPr>
          <a:xfrm>
            <a:off x="4932000" y="936000"/>
            <a:ext cx="6840000" cy="5183998"/>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de-DE" smtClean="0"/>
              <a:t>Bild durch Klicken auf Symbol hinzufügen</a:t>
            </a:r>
            <a:endParaRPr lang="de-CH"/>
          </a:p>
        </p:txBody>
      </p:sp>
      <p:sp>
        <p:nvSpPr>
          <p:cNvPr id="4" name="Textplatzhalter 3"/>
          <p:cNvSpPr>
            <a:spLocks noGrp="1"/>
          </p:cNvSpPr>
          <p:nvPr>
            <p:ph type="body" sz="half" idx="2"/>
          </p:nvPr>
        </p:nvSpPr>
        <p:spPr>
          <a:xfrm>
            <a:off x="619200" y="2159998"/>
            <a:ext cx="4140000" cy="3960000"/>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de-DE" smtClean="0"/>
              <a:t>Formatvorlagen des Textmasters bearbeiten</a:t>
            </a:r>
          </a:p>
        </p:txBody>
      </p:sp>
      <p:sp>
        <p:nvSpPr>
          <p:cNvPr id="8" name="Titel 1"/>
          <p:cNvSpPr>
            <a:spLocks noGrp="1"/>
          </p:cNvSpPr>
          <p:nvPr>
            <p:ph type="title"/>
          </p:nvPr>
        </p:nvSpPr>
        <p:spPr>
          <a:xfrm>
            <a:off x="619200" y="936000"/>
            <a:ext cx="4140000" cy="1013300"/>
          </a:xfrm>
        </p:spPr>
        <p:txBody>
          <a:bodyPr anchor="t"/>
          <a:lstStyle>
            <a:lvl1pPr>
              <a:defRPr sz="3200"/>
            </a:lvl1pPr>
          </a:lstStyle>
          <a:p>
            <a:r>
              <a:rPr lang="de-DE" smtClean="0"/>
              <a:t>Titelmasterformat durch Klicken bearbeiten</a:t>
            </a:r>
            <a:endParaRPr lang="de-CH" dirty="0"/>
          </a:p>
        </p:txBody>
      </p:sp>
      <p:sp>
        <p:nvSpPr>
          <p:cNvPr id="9" name="Datumsplatzhalter 3"/>
          <p:cNvSpPr>
            <a:spLocks noGrp="1"/>
          </p:cNvSpPr>
          <p:nvPr>
            <p:ph type="dt" sz="half" idx="10"/>
          </p:nvPr>
        </p:nvSpPr>
        <p:spPr>
          <a:xfrm>
            <a:off x="619200" y="6372000"/>
            <a:ext cx="1440000" cy="360000"/>
          </a:xfrm>
        </p:spPr>
        <p:txBody>
          <a:bodyPr/>
          <a:lstStyle/>
          <a:p>
            <a:fld id="{5B4B0586-92AD-4EDE-ACAF-B2ABC3CE27BC}" type="datetime1">
              <a:rPr lang="de-CH" smtClean="0"/>
              <a:t>16.07.2024</a:t>
            </a:fld>
            <a:endParaRPr lang="de-CH" dirty="0"/>
          </a:p>
        </p:txBody>
      </p:sp>
      <p:sp>
        <p:nvSpPr>
          <p:cNvPr id="10" name="Fußzeilenplatzhalter 4"/>
          <p:cNvSpPr>
            <a:spLocks noGrp="1"/>
          </p:cNvSpPr>
          <p:nvPr>
            <p:ph type="ftr" sz="quarter" idx="11"/>
          </p:nvPr>
        </p:nvSpPr>
        <p:spPr>
          <a:xfrm>
            <a:off x="2232000" y="6372000"/>
            <a:ext cx="7920000" cy="360000"/>
          </a:xfrm>
        </p:spPr>
        <p:txBody>
          <a:bodyPr/>
          <a:lstStyle/>
          <a:p>
            <a:r>
              <a:rPr lang="de-CH" smtClean="0"/>
              <a:t>Eintritt Kindergarten/Basisstufe</a:t>
            </a:r>
            <a:endParaRPr lang="de-CH" dirty="0"/>
          </a:p>
        </p:txBody>
      </p:sp>
      <p:sp>
        <p:nvSpPr>
          <p:cNvPr id="11" name="Foliennummernplatzhalter 5"/>
          <p:cNvSpPr>
            <a:spLocks noGrp="1"/>
          </p:cNvSpPr>
          <p:nvPr>
            <p:ph type="sldNum" sz="quarter" idx="12"/>
          </p:nvPr>
        </p:nvSpPr>
        <p:spPr>
          <a:xfrm>
            <a:off x="10332000" y="6372000"/>
            <a:ext cx="1440000" cy="360000"/>
          </a:xfrm>
        </p:spPr>
        <p:txBody>
          <a:bodyPr/>
          <a:lstStyle/>
          <a:p>
            <a:fld id="{5D4BD758-C871-49DC-A050-36A17C18F2FA}" type="slidenum">
              <a:rPr lang="de-CH" smtClean="0"/>
              <a:t>‹Nr.›</a:t>
            </a:fld>
            <a:endParaRPr lang="de-CH"/>
          </a:p>
        </p:txBody>
      </p:sp>
    </p:spTree>
    <p:extLst>
      <p:ext uri="{BB962C8B-B14F-4D97-AF65-F5344CB8AC3E}">
        <p14:creationId xmlns:p14="http://schemas.microsoft.com/office/powerpoint/2010/main" val="61321588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etzte Seite">
    <p:spTree>
      <p:nvGrpSpPr>
        <p:cNvPr id="1" name=""/>
        <p:cNvGrpSpPr/>
        <p:nvPr/>
      </p:nvGrpSpPr>
      <p:grpSpPr>
        <a:xfrm>
          <a:off x="0" y="0"/>
          <a:ext cx="0" cy="0"/>
          <a:chOff x="0" y="0"/>
          <a:chExt cx="0" cy="0"/>
        </a:xfrm>
      </p:grpSpPr>
      <p:sp>
        <p:nvSpPr>
          <p:cNvPr id="8" name="Textplatzhalter 7"/>
          <p:cNvSpPr>
            <a:spLocks noGrp="1"/>
          </p:cNvSpPr>
          <p:nvPr>
            <p:ph type="body" sz="quarter" idx="13" hasCustomPrompt="1"/>
          </p:nvPr>
        </p:nvSpPr>
        <p:spPr>
          <a:xfrm>
            <a:off x="619200" y="964575"/>
            <a:ext cx="11160000" cy="1800000"/>
          </a:xfrm>
        </p:spPr>
        <p:txBody>
          <a:bodyPr>
            <a:normAutofit/>
          </a:bodyPr>
          <a:lstStyle>
            <a:lvl1pPr marL="0" indent="0">
              <a:lnSpc>
                <a:spcPct val="100000"/>
              </a:lnSpc>
              <a:spcBef>
                <a:spcPts val="0"/>
              </a:spcBef>
              <a:buNone/>
              <a:defRPr sz="1600" b="0"/>
            </a:lvl1pPr>
          </a:lstStyle>
          <a:p>
            <a:pPr lvl="0"/>
            <a:r>
              <a:rPr lang="de-DE" dirty="0" smtClean="0"/>
              <a:t>Departement</a:t>
            </a:r>
          </a:p>
          <a:p>
            <a:pPr lvl="0"/>
            <a:r>
              <a:rPr lang="de-DE" smtClean="0"/>
              <a:t>Organisation</a:t>
            </a:r>
            <a:endParaRPr lang="de-DE" dirty="0" smtClean="0"/>
          </a:p>
          <a:p>
            <a:pPr lvl="0"/>
            <a:r>
              <a:rPr lang="de-DE" dirty="0" smtClean="0"/>
              <a:t>URL…</a:t>
            </a:r>
            <a:endParaRPr lang="de-CH" dirty="0" smtClean="0"/>
          </a:p>
          <a:p>
            <a:pPr lvl="0"/>
            <a:endParaRPr lang="de-CH" dirty="0"/>
          </a:p>
        </p:txBody>
      </p:sp>
      <p:sp>
        <p:nvSpPr>
          <p:cNvPr id="12" name="Textplatzhalter 11"/>
          <p:cNvSpPr>
            <a:spLocks noGrp="1"/>
          </p:cNvSpPr>
          <p:nvPr>
            <p:ph type="body" sz="quarter" idx="14" hasCustomPrompt="1"/>
          </p:nvPr>
        </p:nvSpPr>
        <p:spPr>
          <a:xfrm>
            <a:off x="619200" y="3240000"/>
            <a:ext cx="11160000" cy="1440000"/>
          </a:xfrm>
        </p:spPr>
        <p:txBody>
          <a:bodyPr/>
          <a:lstStyle>
            <a:lvl1pPr marL="0" indent="0" algn="ctr">
              <a:buNone/>
              <a:defRPr i="1" baseline="0">
                <a:solidFill>
                  <a:srgbClr val="009FE3"/>
                </a:solidFill>
              </a:defRPr>
            </a:lvl1pPr>
            <a:lvl2pPr marL="457189" indent="0">
              <a:buNone/>
              <a:defRPr/>
            </a:lvl2pPr>
            <a:lvl3pPr marL="914377" indent="0">
              <a:buNone/>
              <a:defRPr/>
            </a:lvl3pPr>
            <a:lvl4pPr marL="1371566" indent="0">
              <a:buNone/>
              <a:defRPr/>
            </a:lvl4pPr>
            <a:lvl5pPr marL="1828754" indent="0">
              <a:buNone/>
              <a:defRPr/>
            </a:lvl5pPr>
          </a:lstStyle>
          <a:p>
            <a:pPr lvl="0"/>
            <a:r>
              <a:rPr lang="de-DE" smtClean="0"/>
              <a:t>Schlusssatz, Handlungsaufforderung (opt.)</a:t>
            </a:r>
            <a:endParaRPr lang="de-CH" dirty="0"/>
          </a:p>
        </p:txBody>
      </p:sp>
      <p:sp>
        <p:nvSpPr>
          <p:cNvPr id="11" name="Datumsplatzhalter 3"/>
          <p:cNvSpPr>
            <a:spLocks noGrp="1"/>
          </p:cNvSpPr>
          <p:nvPr>
            <p:ph type="dt" sz="half" idx="10"/>
          </p:nvPr>
        </p:nvSpPr>
        <p:spPr>
          <a:xfrm>
            <a:off x="619200" y="6372000"/>
            <a:ext cx="1440000" cy="360000"/>
          </a:xfrm>
        </p:spPr>
        <p:txBody>
          <a:bodyPr/>
          <a:lstStyle/>
          <a:p>
            <a:fld id="{A97DE32B-C075-471A-AEA9-9FAE638D8E69}" type="datetime1">
              <a:rPr lang="de-CH" smtClean="0"/>
              <a:t>16.07.2024</a:t>
            </a:fld>
            <a:endParaRPr lang="de-CH" dirty="0"/>
          </a:p>
        </p:txBody>
      </p:sp>
      <p:sp>
        <p:nvSpPr>
          <p:cNvPr id="13" name="Fußzeilenplatzhalter 4"/>
          <p:cNvSpPr>
            <a:spLocks noGrp="1"/>
          </p:cNvSpPr>
          <p:nvPr>
            <p:ph type="ftr" sz="quarter" idx="11"/>
          </p:nvPr>
        </p:nvSpPr>
        <p:spPr>
          <a:xfrm>
            <a:off x="2232000" y="6372000"/>
            <a:ext cx="7920000" cy="360000"/>
          </a:xfrm>
        </p:spPr>
        <p:txBody>
          <a:bodyPr/>
          <a:lstStyle/>
          <a:p>
            <a:r>
              <a:rPr lang="de-CH" smtClean="0"/>
              <a:t>Eintritt Kindergarten/Basisstufe</a:t>
            </a:r>
            <a:endParaRPr lang="de-CH" dirty="0"/>
          </a:p>
        </p:txBody>
      </p:sp>
      <p:sp>
        <p:nvSpPr>
          <p:cNvPr id="14" name="Foliennummernplatzhalter 5"/>
          <p:cNvSpPr>
            <a:spLocks noGrp="1"/>
          </p:cNvSpPr>
          <p:nvPr>
            <p:ph type="sldNum" sz="quarter" idx="12"/>
          </p:nvPr>
        </p:nvSpPr>
        <p:spPr>
          <a:xfrm>
            <a:off x="10332000" y="6372000"/>
            <a:ext cx="1440000" cy="360000"/>
          </a:xfrm>
        </p:spPr>
        <p:txBody>
          <a:bodyPr/>
          <a:lstStyle/>
          <a:p>
            <a:fld id="{5D4BD758-C871-49DC-A050-36A17C18F2FA}" type="slidenum">
              <a:rPr lang="de-CH" smtClean="0"/>
              <a:t>‹Nr.›</a:t>
            </a:fld>
            <a:endParaRPr lang="de-CH"/>
          </a:p>
        </p:txBody>
      </p:sp>
    </p:spTree>
    <p:extLst>
      <p:ext uri="{BB962C8B-B14F-4D97-AF65-F5344CB8AC3E}">
        <p14:creationId xmlns:p14="http://schemas.microsoft.com/office/powerpoint/2010/main" val="343008364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619200" y="1872000"/>
            <a:ext cx="11160000" cy="2880000"/>
          </a:xfrm>
        </p:spPr>
        <p:txBody>
          <a:bodyPr>
            <a:normAutofit/>
          </a:bodyPr>
          <a:lstStyle>
            <a:lvl1pPr marL="0" indent="0" algn="l">
              <a:buNone/>
              <a:defRPr sz="3200" i="1">
                <a:solidFill>
                  <a:schemeClr val="bg1">
                    <a:lumMod val="65000"/>
                  </a:schemeClr>
                </a:solidFill>
                <a:latin typeface="+mn-lt"/>
                <a:cs typeface="Times New Roman" panose="02020603050405020304" pitchFamily="18"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de-DE" smtClean="0"/>
              <a:t>Formatvorlage des Untertitelmasters durch Klicken bearbeiten</a:t>
            </a:r>
            <a:endParaRPr lang="de-CH" dirty="0"/>
          </a:p>
        </p:txBody>
      </p:sp>
      <p:sp>
        <p:nvSpPr>
          <p:cNvPr id="4" name="Datumsplatzhalter 3"/>
          <p:cNvSpPr>
            <a:spLocks noGrp="1"/>
          </p:cNvSpPr>
          <p:nvPr>
            <p:ph type="dt" sz="half" idx="10"/>
          </p:nvPr>
        </p:nvSpPr>
        <p:spPr>
          <a:xfrm>
            <a:off x="619200" y="6372000"/>
            <a:ext cx="1440000" cy="360000"/>
          </a:xfrm>
        </p:spPr>
        <p:txBody>
          <a:bodyPr/>
          <a:lstStyle/>
          <a:p>
            <a:fld id="{0CBDE03B-7FF2-4743-B445-082B3A1215C1}" type="datetime1">
              <a:rPr lang="de-CH" smtClean="0"/>
              <a:t>16.07.2024</a:t>
            </a:fld>
            <a:endParaRPr lang="de-CH" dirty="0"/>
          </a:p>
        </p:txBody>
      </p:sp>
      <p:sp>
        <p:nvSpPr>
          <p:cNvPr id="5" name="Fußzeilenplatzhalter 4"/>
          <p:cNvSpPr>
            <a:spLocks noGrp="1"/>
          </p:cNvSpPr>
          <p:nvPr>
            <p:ph type="ftr" sz="quarter" idx="11"/>
          </p:nvPr>
        </p:nvSpPr>
        <p:spPr>
          <a:xfrm>
            <a:off x="2232000" y="6372000"/>
            <a:ext cx="7920000" cy="360000"/>
          </a:xfrm>
        </p:spPr>
        <p:txBody>
          <a:bodyPr/>
          <a:lstStyle/>
          <a:p>
            <a:r>
              <a:rPr lang="de-CH" smtClean="0"/>
              <a:t>Eintritt Kindergarten/Basisstufe</a:t>
            </a:r>
            <a:endParaRPr lang="de-CH" dirty="0"/>
          </a:p>
        </p:txBody>
      </p:sp>
      <p:sp>
        <p:nvSpPr>
          <p:cNvPr id="6" name="Foliennummernplatzhalter 5"/>
          <p:cNvSpPr>
            <a:spLocks noGrp="1"/>
          </p:cNvSpPr>
          <p:nvPr>
            <p:ph type="sldNum" sz="quarter" idx="12"/>
          </p:nvPr>
        </p:nvSpPr>
        <p:spPr>
          <a:xfrm>
            <a:off x="10332000" y="6372000"/>
            <a:ext cx="1440000" cy="360000"/>
          </a:xfrm>
        </p:spPr>
        <p:txBody>
          <a:bodyPr/>
          <a:lstStyle/>
          <a:p>
            <a:fld id="{5D4BD758-C871-49DC-A050-36A17C18F2FA}" type="slidenum">
              <a:rPr lang="de-CH" smtClean="0"/>
              <a:t>‹Nr.›</a:t>
            </a:fld>
            <a:endParaRPr lang="de-CH"/>
          </a:p>
        </p:txBody>
      </p:sp>
      <p:sp>
        <p:nvSpPr>
          <p:cNvPr id="8" name="Titelplatzhalter 1"/>
          <p:cNvSpPr>
            <a:spLocks noGrp="1"/>
          </p:cNvSpPr>
          <p:nvPr>
            <p:ph type="title"/>
          </p:nvPr>
        </p:nvSpPr>
        <p:spPr>
          <a:xfrm>
            <a:off x="619200" y="936000"/>
            <a:ext cx="11160000" cy="720000"/>
          </a:xfrm>
          <a:prstGeom prst="rect">
            <a:avLst/>
          </a:prstGeom>
        </p:spPr>
        <p:txBody>
          <a:bodyPr vert="horz" lIns="91440" tIns="45720" rIns="91440" bIns="45720" rtlCol="0" anchor="t">
            <a:noAutofit/>
          </a:bodyPr>
          <a:lstStyle/>
          <a:p>
            <a:r>
              <a:rPr lang="de-DE" smtClean="0"/>
              <a:t>Titelmasterformat durch Klicken bearbeiten</a:t>
            </a:r>
            <a:endParaRPr lang="de-CH" dirty="0"/>
          </a:p>
        </p:txBody>
      </p:sp>
    </p:spTree>
    <p:extLst>
      <p:ext uri="{BB962C8B-B14F-4D97-AF65-F5344CB8AC3E}">
        <p14:creationId xmlns:p14="http://schemas.microsoft.com/office/powerpoint/2010/main" val="2828058361"/>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und Inhalt">
    <p:bg>
      <p:bgRef idx="1001">
        <a:schemeClr val="bg1"/>
      </p:bgRef>
    </p:bg>
    <p:spTree>
      <p:nvGrpSpPr>
        <p:cNvPr id="1" name=""/>
        <p:cNvGrpSpPr/>
        <p:nvPr/>
      </p:nvGrpSpPr>
      <p:grpSpPr>
        <a:xfrm>
          <a:off x="0" y="0"/>
          <a:ext cx="0" cy="0"/>
          <a:chOff x="0" y="0"/>
          <a:chExt cx="0" cy="0"/>
        </a:xfrm>
      </p:grpSpPr>
      <p:sp>
        <p:nvSpPr>
          <p:cNvPr id="3" name="Inhaltsplatzhalter 2"/>
          <p:cNvSpPr>
            <a:spLocks noGrp="1"/>
          </p:cNvSpPr>
          <p:nvPr>
            <p:ph idx="1"/>
          </p:nvPr>
        </p:nvSpPr>
        <p:spPr>
          <a:xfrm>
            <a:off x="619200" y="1872000"/>
            <a:ext cx="11160000" cy="4320000"/>
          </a:xfrm>
        </p:spPr>
        <p:txBody>
          <a:bodyPr>
            <a:normAutofit/>
          </a:bodyPr>
          <a:lstStyle>
            <a:lvl1pPr marL="228594" indent="-228594" algn="l" defTabSz="914377" rtl="0" eaLnBrk="1" latinLnBrk="0" hangingPunct="1">
              <a:lnSpc>
                <a:spcPct val="90000"/>
              </a:lnSpc>
              <a:buClr>
                <a:srgbClr val="0082C7"/>
              </a:buClr>
              <a:buSzPct val="80000"/>
              <a:buFontTx/>
              <a:buBlip>
                <a:blip r:embed="rId2"/>
              </a:buBlip>
              <a:defRPr lang="de-DE" sz="2800" kern="1200" dirty="0" smtClean="0">
                <a:solidFill>
                  <a:schemeClr val="tx1"/>
                </a:solidFill>
                <a:latin typeface="+mn-lt"/>
                <a:ea typeface="+mn-ea"/>
                <a:cs typeface="+mn-cs"/>
              </a:defRPr>
            </a:lvl1pPr>
            <a:lvl2pPr marL="685783" indent="-228594" algn="l" defTabSz="914377" rtl="0" eaLnBrk="1" latinLnBrk="0" hangingPunct="1">
              <a:lnSpc>
                <a:spcPct val="90000"/>
              </a:lnSpc>
              <a:buClr>
                <a:srgbClr val="0082C7"/>
              </a:buClr>
              <a:buSzPct val="80000"/>
              <a:buFontTx/>
              <a:buBlip>
                <a:blip r:embed="rId2"/>
              </a:buBlip>
              <a:defRPr lang="de-DE" sz="2400" kern="1200" dirty="0" smtClean="0">
                <a:solidFill>
                  <a:schemeClr val="tx1"/>
                </a:solidFill>
                <a:latin typeface="+mn-lt"/>
                <a:ea typeface="+mn-ea"/>
                <a:cs typeface="+mn-cs"/>
              </a:defRPr>
            </a:lvl2pPr>
            <a:lvl3pPr marL="1142971" indent="-228594" algn="l" defTabSz="914377" rtl="0" eaLnBrk="1" latinLnBrk="0" hangingPunct="1">
              <a:lnSpc>
                <a:spcPct val="90000"/>
              </a:lnSpc>
              <a:buClr>
                <a:srgbClr val="0082C7"/>
              </a:buClr>
              <a:buSzPct val="80000"/>
              <a:buFontTx/>
              <a:buBlip>
                <a:blip r:embed="rId2"/>
              </a:buBlip>
              <a:defRPr lang="de-DE" sz="2000" kern="1200" dirty="0" smtClean="0">
                <a:solidFill>
                  <a:schemeClr val="tx1"/>
                </a:solidFill>
                <a:latin typeface="+mn-lt"/>
                <a:ea typeface="+mn-ea"/>
                <a:cs typeface="+mn-cs"/>
              </a:defRPr>
            </a:lvl3pPr>
            <a:lvl4pPr marL="1600160" indent="-228594" algn="l" defTabSz="914377" rtl="0" eaLnBrk="1" latinLnBrk="0" hangingPunct="1">
              <a:lnSpc>
                <a:spcPct val="90000"/>
              </a:lnSpc>
              <a:buClr>
                <a:srgbClr val="0082C7"/>
              </a:buClr>
              <a:buSzPct val="80000"/>
              <a:buFontTx/>
              <a:buBlip>
                <a:blip r:embed="rId2"/>
              </a:buBlip>
              <a:defRPr lang="de-DE" sz="1800" kern="1200" dirty="0" smtClean="0">
                <a:solidFill>
                  <a:schemeClr val="tx1"/>
                </a:solidFill>
                <a:latin typeface="+mn-lt"/>
                <a:ea typeface="+mn-ea"/>
                <a:cs typeface="+mn-cs"/>
              </a:defRPr>
            </a:lvl4pPr>
            <a:lvl5pPr marL="2057349" indent="-228594" algn="l" defTabSz="914377" rtl="0" eaLnBrk="1" latinLnBrk="0" hangingPunct="1">
              <a:lnSpc>
                <a:spcPct val="90000"/>
              </a:lnSpc>
              <a:buClr>
                <a:srgbClr val="0082C7"/>
              </a:buClr>
              <a:buSzPct val="80000"/>
              <a:buFontTx/>
              <a:buBlip>
                <a:blip r:embed="rId2"/>
              </a:buBlip>
              <a:defRPr lang="de-DE" sz="1800" kern="1200" dirty="0" smtClean="0">
                <a:solidFill>
                  <a:schemeClr val="tx1"/>
                </a:solidFill>
                <a:latin typeface="+mn-lt"/>
                <a:ea typeface="+mn-ea"/>
                <a:cs typeface="+mn-cs"/>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dirty="0"/>
          </a:p>
        </p:txBody>
      </p:sp>
      <p:sp>
        <p:nvSpPr>
          <p:cNvPr id="4" name="Datumsplatzhalter 3"/>
          <p:cNvSpPr>
            <a:spLocks noGrp="1"/>
          </p:cNvSpPr>
          <p:nvPr>
            <p:ph type="dt" sz="half" idx="10"/>
          </p:nvPr>
        </p:nvSpPr>
        <p:spPr>
          <a:xfrm>
            <a:off x="619200" y="6372000"/>
            <a:ext cx="1440000" cy="360000"/>
          </a:xfrm>
        </p:spPr>
        <p:txBody>
          <a:bodyPr/>
          <a:lstStyle/>
          <a:p>
            <a:fld id="{BE31A6AB-F395-4DA5-9A9A-0AFBE192B5C3}" type="datetime1">
              <a:rPr lang="de-CH" smtClean="0"/>
              <a:t>16.07.2024</a:t>
            </a:fld>
            <a:endParaRPr lang="de-CH"/>
          </a:p>
        </p:txBody>
      </p:sp>
      <p:sp>
        <p:nvSpPr>
          <p:cNvPr id="5" name="Fußzeilenplatzhalter 4"/>
          <p:cNvSpPr>
            <a:spLocks noGrp="1"/>
          </p:cNvSpPr>
          <p:nvPr>
            <p:ph type="ftr" sz="quarter" idx="11"/>
          </p:nvPr>
        </p:nvSpPr>
        <p:spPr>
          <a:xfrm>
            <a:off x="2232000" y="6372000"/>
            <a:ext cx="7920000" cy="360000"/>
          </a:xfrm>
        </p:spPr>
        <p:txBody>
          <a:bodyPr/>
          <a:lstStyle/>
          <a:p>
            <a:r>
              <a:rPr lang="de-CH" smtClean="0"/>
              <a:t>Eintritt Kindergarten/Basisstufe</a:t>
            </a:r>
            <a:endParaRPr lang="de-CH"/>
          </a:p>
        </p:txBody>
      </p:sp>
      <p:sp>
        <p:nvSpPr>
          <p:cNvPr id="6" name="Foliennummernplatzhalter 5"/>
          <p:cNvSpPr>
            <a:spLocks noGrp="1"/>
          </p:cNvSpPr>
          <p:nvPr>
            <p:ph type="sldNum" sz="quarter" idx="12"/>
          </p:nvPr>
        </p:nvSpPr>
        <p:spPr>
          <a:xfrm>
            <a:off x="10332000" y="6372000"/>
            <a:ext cx="1440000" cy="360000"/>
          </a:xfrm>
        </p:spPr>
        <p:txBody>
          <a:bodyPr/>
          <a:lstStyle/>
          <a:p>
            <a:fld id="{5D4BD758-C871-49DC-A050-36A17C18F2FA}" type="slidenum">
              <a:rPr lang="de-CH" smtClean="0"/>
              <a:t>‹Nr.›</a:t>
            </a:fld>
            <a:endParaRPr lang="de-CH"/>
          </a:p>
        </p:txBody>
      </p:sp>
      <p:sp>
        <p:nvSpPr>
          <p:cNvPr id="9" name="Titelplatzhalter 1"/>
          <p:cNvSpPr>
            <a:spLocks noGrp="1"/>
          </p:cNvSpPr>
          <p:nvPr>
            <p:ph type="title"/>
          </p:nvPr>
        </p:nvSpPr>
        <p:spPr>
          <a:xfrm>
            <a:off x="619200" y="936000"/>
            <a:ext cx="11160000" cy="720000"/>
          </a:xfrm>
          <a:prstGeom prst="rect">
            <a:avLst/>
          </a:prstGeom>
        </p:spPr>
        <p:txBody>
          <a:bodyPr vert="horz" lIns="91440" tIns="45720" rIns="91440" bIns="45720" rtlCol="0" anchor="t">
            <a:noAutofit/>
          </a:bodyPr>
          <a:lstStyle/>
          <a:p>
            <a:r>
              <a:rPr lang="de-DE" smtClean="0"/>
              <a:t>Titelmasterformat durch Klicken bearbeiten</a:t>
            </a:r>
            <a:endParaRPr lang="de-CH" dirty="0"/>
          </a:p>
        </p:txBody>
      </p:sp>
    </p:spTree>
    <p:extLst>
      <p:ext uri="{BB962C8B-B14F-4D97-AF65-F5344CB8AC3E}">
        <p14:creationId xmlns:p14="http://schemas.microsoft.com/office/powerpoint/2010/main" val="339430131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19200" y="936000"/>
            <a:ext cx="11160000" cy="3492000"/>
          </a:xfrm>
        </p:spPr>
        <p:txBody>
          <a:bodyPr anchor="b"/>
          <a:lstStyle>
            <a:lvl1pPr>
              <a:defRPr sz="4000"/>
            </a:lvl1pPr>
          </a:lstStyle>
          <a:p>
            <a:r>
              <a:rPr lang="de-DE" smtClean="0"/>
              <a:t>Titelmasterformat durch Klicken bearbeiten</a:t>
            </a:r>
            <a:endParaRPr lang="de-CH" dirty="0"/>
          </a:p>
        </p:txBody>
      </p:sp>
      <p:sp>
        <p:nvSpPr>
          <p:cNvPr id="3" name="Textplatzhalter 2"/>
          <p:cNvSpPr>
            <a:spLocks noGrp="1"/>
          </p:cNvSpPr>
          <p:nvPr>
            <p:ph type="body" idx="1"/>
          </p:nvPr>
        </p:nvSpPr>
        <p:spPr>
          <a:xfrm>
            <a:off x="619200" y="4589463"/>
            <a:ext cx="11160000" cy="1548000"/>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de-DE" smtClean="0"/>
              <a:t>Formatvorlagen des Textmasters bearbeiten</a:t>
            </a:r>
          </a:p>
        </p:txBody>
      </p:sp>
      <p:sp>
        <p:nvSpPr>
          <p:cNvPr id="9" name="Datumsplatzhalter 3"/>
          <p:cNvSpPr>
            <a:spLocks noGrp="1"/>
          </p:cNvSpPr>
          <p:nvPr>
            <p:ph type="dt" sz="half" idx="10"/>
          </p:nvPr>
        </p:nvSpPr>
        <p:spPr>
          <a:xfrm>
            <a:off x="619200" y="6372000"/>
            <a:ext cx="1440000" cy="360000"/>
          </a:xfrm>
        </p:spPr>
        <p:txBody>
          <a:bodyPr/>
          <a:lstStyle/>
          <a:p>
            <a:fld id="{8906D48F-7754-428A-BE73-7D899A1C7EA6}" type="datetime1">
              <a:rPr lang="de-CH" smtClean="0"/>
              <a:t>16.07.2024</a:t>
            </a:fld>
            <a:endParaRPr lang="de-CH" dirty="0"/>
          </a:p>
        </p:txBody>
      </p:sp>
      <p:sp>
        <p:nvSpPr>
          <p:cNvPr id="10" name="Fußzeilenplatzhalter 4"/>
          <p:cNvSpPr>
            <a:spLocks noGrp="1"/>
          </p:cNvSpPr>
          <p:nvPr>
            <p:ph type="ftr" sz="quarter" idx="11"/>
          </p:nvPr>
        </p:nvSpPr>
        <p:spPr>
          <a:xfrm>
            <a:off x="2232000" y="6372000"/>
            <a:ext cx="7920000" cy="360000"/>
          </a:xfrm>
        </p:spPr>
        <p:txBody>
          <a:bodyPr/>
          <a:lstStyle/>
          <a:p>
            <a:r>
              <a:rPr lang="de-CH" smtClean="0"/>
              <a:t>Eintritt Kindergarten/Basisstufe</a:t>
            </a:r>
            <a:endParaRPr lang="de-CH" dirty="0"/>
          </a:p>
        </p:txBody>
      </p:sp>
      <p:sp>
        <p:nvSpPr>
          <p:cNvPr id="11" name="Foliennummernplatzhalter 5"/>
          <p:cNvSpPr>
            <a:spLocks noGrp="1"/>
          </p:cNvSpPr>
          <p:nvPr>
            <p:ph type="sldNum" sz="quarter" idx="12"/>
          </p:nvPr>
        </p:nvSpPr>
        <p:spPr>
          <a:xfrm>
            <a:off x="10332000" y="6372000"/>
            <a:ext cx="1440000" cy="360000"/>
          </a:xfrm>
        </p:spPr>
        <p:txBody>
          <a:bodyPr/>
          <a:lstStyle/>
          <a:p>
            <a:fld id="{5D4BD758-C871-49DC-A050-36A17C18F2FA}" type="slidenum">
              <a:rPr lang="de-CH" smtClean="0"/>
              <a:t>‹Nr.›</a:t>
            </a:fld>
            <a:endParaRPr lang="de-CH"/>
          </a:p>
        </p:txBody>
      </p:sp>
    </p:spTree>
    <p:extLst>
      <p:ext uri="{BB962C8B-B14F-4D97-AF65-F5344CB8AC3E}">
        <p14:creationId xmlns:p14="http://schemas.microsoft.com/office/powerpoint/2010/main" val="233015223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619200" y="1872000"/>
            <a:ext cx="5472000" cy="4320000"/>
          </a:xfrm>
        </p:spPr>
        <p:txBody>
          <a:bodyPr/>
          <a:lstStyle>
            <a:lvl1pPr marL="228594" indent="-228594">
              <a:buFontTx/>
              <a:buBlip>
                <a:blip r:embed="rId2"/>
              </a:buBlip>
              <a:defRPr/>
            </a:lvl1pPr>
            <a:lvl2pPr marL="685783" indent="-228594">
              <a:buFontTx/>
              <a:buBlip>
                <a:blip r:embed="rId2"/>
              </a:buBlip>
              <a:defRPr/>
            </a:lvl2pPr>
            <a:lvl3pPr marL="1142971" indent="-228594">
              <a:buFontTx/>
              <a:buBlip>
                <a:blip r:embed="rId2"/>
              </a:buBlip>
              <a:defRPr/>
            </a:lvl3pPr>
            <a:lvl4pPr marL="1600160" indent="-228594">
              <a:buFontTx/>
              <a:buBlip>
                <a:blip r:embed="rId2"/>
              </a:buBlip>
              <a:defRPr/>
            </a:lvl4pPr>
            <a:lvl5pPr marL="2057349" indent="-228594">
              <a:buFontTx/>
              <a:buBlip>
                <a:blip r:embed="rId2"/>
              </a:buBlip>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dirty="0"/>
          </a:p>
        </p:txBody>
      </p:sp>
      <p:sp>
        <p:nvSpPr>
          <p:cNvPr id="4" name="Inhaltsplatzhalter 3"/>
          <p:cNvSpPr>
            <a:spLocks noGrp="1"/>
          </p:cNvSpPr>
          <p:nvPr>
            <p:ph sz="half" idx="2"/>
          </p:nvPr>
        </p:nvSpPr>
        <p:spPr>
          <a:xfrm>
            <a:off x="6299999" y="1872000"/>
            <a:ext cx="5472000" cy="4320000"/>
          </a:xfrm>
        </p:spPr>
        <p:txBody>
          <a:bodyPr/>
          <a:lstStyle>
            <a:lvl1pPr marL="228594" indent="-228594">
              <a:buFontTx/>
              <a:buBlip>
                <a:blip r:embed="rId2"/>
              </a:buBlip>
              <a:defRPr/>
            </a:lvl1pPr>
            <a:lvl2pPr marL="685783" indent="-228594">
              <a:buFontTx/>
              <a:buBlip>
                <a:blip r:embed="rId2"/>
              </a:buBlip>
              <a:defRPr/>
            </a:lvl2pPr>
            <a:lvl3pPr marL="1142971" indent="-228594">
              <a:buFontTx/>
              <a:buBlip>
                <a:blip r:embed="rId2"/>
              </a:buBlip>
              <a:defRPr/>
            </a:lvl3pPr>
            <a:lvl4pPr marL="1600160" indent="-228594">
              <a:buFontTx/>
              <a:buBlip>
                <a:blip r:embed="rId2"/>
              </a:buBlip>
              <a:defRPr/>
            </a:lvl4pPr>
            <a:lvl5pPr marL="2057349" indent="-228594">
              <a:buFontTx/>
              <a:buBlip>
                <a:blip r:embed="rId2"/>
              </a:buBlip>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dirty="0"/>
          </a:p>
        </p:txBody>
      </p:sp>
      <p:sp>
        <p:nvSpPr>
          <p:cNvPr id="8" name="Titelplatzhalter 1"/>
          <p:cNvSpPr>
            <a:spLocks noGrp="1"/>
          </p:cNvSpPr>
          <p:nvPr>
            <p:ph type="title"/>
          </p:nvPr>
        </p:nvSpPr>
        <p:spPr>
          <a:xfrm>
            <a:off x="619200" y="936000"/>
            <a:ext cx="11160000" cy="720000"/>
          </a:xfrm>
          <a:prstGeom prst="rect">
            <a:avLst/>
          </a:prstGeom>
        </p:spPr>
        <p:txBody>
          <a:bodyPr vert="horz" lIns="91440" tIns="45720" rIns="91440" bIns="45720" rtlCol="0" anchor="t">
            <a:noAutofit/>
          </a:bodyPr>
          <a:lstStyle/>
          <a:p>
            <a:r>
              <a:rPr lang="de-DE" smtClean="0"/>
              <a:t>Titelmasterformat durch Klicken bearbeiten</a:t>
            </a:r>
            <a:endParaRPr lang="de-CH" dirty="0"/>
          </a:p>
        </p:txBody>
      </p:sp>
      <p:sp>
        <p:nvSpPr>
          <p:cNvPr id="9" name="Datumsplatzhalter 3"/>
          <p:cNvSpPr>
            <a:spLocks noGrp="1"/>
          </p:cNvSpPr>
          <p:nvPr>
            <p:ph type="dt" sz="half" idx="10"/>
          </p:nvPr>
        </p:nvSpPr>
        <p:spPr>
          <a:xfrm>
            <a:off x="619200" y="6372000"/>
            <a:ext cx="1440000" cy="360000"/>
          </a:xfrm>
        </p:spPr>
        <p:txBody>
          <a:bodyPr/>
          <a:lstStyle/>
          <a:p>
            <a:fld id="{9137A96C-64F3-4265-AABA-00719DC375E4}" type="datetime1">
              <a:rPr lang="de-CH" smtClean="0"/>
              <a:t>16.07.2024</a:t>
            </a:fld>
            <a:endParaRPr lang="de-CH" dirty="0"/>
          </a:p>
        </p:txBody>
      </p:sp>
      <p:sp>
        <p:nvSpPr>
          <p:cNvPr id="10" name="Fußzeilenplatzhalter 4"/>
          <p:cNvSpPr>
            <a:spLocks noGrp="1"/>
          </p:cNvSpPr>
          <p:nvPr>
            <p:ph type="ftr" sz="quarter" idx="11"/>
          </p:nvPr>
        </p:nvSpPr>
        <p:spPr>
          <a:xfrm>
            <a:off x="2232000" y="6372000"/>
            <a:ext cx="7920000" cy="360000"/>
          </a:xfrm>
        </p:spPr>
        <p:txBody>
          <a:bodyPr/>
          <a:lstStyle/>
          <a:p>
            <a:r>
              <a:rPr lang="de-CH" smtClean="0"/>
              <a:t>Eintritt Kindergarten/Basisstufe</a:t>
            </a:r>
            <a:endParaRPr lang="de-CH" dirty="0"/>
          </a:p>
        </p:txBody>
      </p:sp>
      <p:sp>
        <p:nvSpPr>
          <p:cNvPr id="11" name="Foliennummernplatzhalter 5"/>
          <p:cNvSpPr>
            <a:spLocks noGrp="1"/>
          </p:cNvSpPr>
          <p:nvPr>
            <p:ph type="sldNum" sz="quarter" idx="12"/>
          </p:nvPr>
        </p:nvSpPr>
        <p:spPr>
          <a:xfrm>
            <a:off x="10332000" y="6372000"/>
            <a:ext cx="1440000" cy="360000"/>
          </a:xfrm>
        </p:spPr>
        <p:txBody>
          <a:bodyPr/>
          <a:lstStyle/>
          <a:p>
            <a:fld id="{5D4BD758-C871-49DC-A050-36A17C18F2FA}" type="slidenum">
              <a:rPr lang="de-CH" smtClean="0"/>
              <a:t>‹Nr.›</a:t>
            </a:fld>
            <a:endParaRPr lang="de-CH"/>
          </a:p>
        </p:txBody>
      </p:sp>
    </p:spTree>
    <p:extLst>
      <p:ext uri="{BB962C8B-B14F-4D97-AF65-F5344CB8AC3E}">
        <p14:creationId xmlns:p14="http://schemas.microsoft.com/office/powerpoint/2010/main" val="235194358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619200" y="1947863"/>
            <a:ext cx="5472000"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de-DE" smtClean="0"/>
              <a:t>Formatvorlagen des Textmasters bearbeiten</a:t>
            </a:r>
          </a:p>
        </p:txBody>
      </p:sp>
      <p:sp>
        <p:nvSpPr>
          <p:cNvPr id="4" name="Inhaltsplatzhalter 3"/>
          <p:cNvSpPr>
            <a:spLocks noGrp="1"/>
          </p:cNvSpPr>
          <p:nvPr>
            <p:ph sz="half" idx="2"/>
          </p:nvPr>
        </p:nvSpPr>
        <p:spPr>
          <a:xfrm>
            <a:off x="619200" y="2914651"/>
            <a:ext cx="5472000" cy="3275012"/>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dirty="0"/>
          </a:p>
        </p:txBody>
      </p:sp>
      <p:sp>
        <p:nvSpPr>
          <p:cNvPr id="5" name="Textplatzhalter 4"/>
          <p:cNvSpPr>
            <a:spLocks noGrp="1"/>
          </p:cNvSpPr>
          <p:nvPr>
            <p:ph type="body" sz="quarter" idx="3"/>
          </p:nvPr>
        </p:nvSpPr>
        <p:spPr>
          <a:xfrm>
            <a:off x="6299999" y="1947863"/>
            <a:ext cx="5472000"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de-DE" smtClean="0"/>
              <a:t>Formatvorlagen des Textmasters bearbeiten</a:t>
            </a:r>
          </a:p>
        </p:txBody>
      </p:sp>
      <p:sp>
        <p:nvSpPr>
          <p:cNvPr id="6" name="Inhaltsplatzhalter 5"/>
          <p:cNvSpPr>
            <a:spLocks noGrp="1"/>
          </p:cNvSpPr>
          <p:nvPr>
            <p:ph sz="quarter" idx="4"/>
          </p:nvPr>
        </p:nvSpPr>
        <p:spPr>
          <a:xfrm>
            <a:off x="6299859" y="2914651"/>
            <a:ext cx="5472000" cy="3275012"/>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dirty="0"/>
          </a:p>
        </p:txBody>
      </p:sp>
      <p:sp>
        <p:nvSpPr>
          <p:cNvPr id="11" name="Titelplatzhalter 1"/>
          <p:cNvSpPr>
            <a:spLocks noGrp="1"/>
          </p:cNvSpPr>
          <p:nvPr>
            <p:ph type="title"/>
          </p:nvPr>
        </p:nvSpPr>
        <p:spPr>
          <a:xfrm>
            <a:off x="619200" y="936000"/>
            <a:ext cx="11160000" cy="720000"/>
          </a:xfrm>
          <a:prstGeom prst="rect">
            <a:avLst/>
          </a:prstGeom>
        </p:spPr>
        <p:txBody>
          <a:bodyPr vert="horz" lIns="91440" tIns="45720" rIns="91440" bIns="45720" rtlCol="0" anchor="t">
            <a:noAutofit/>
          </a:bodyPr>
          <a:lstStyle/>
          <a:p>
            <a:r>
              <a:rPr lang="de-DE" smtClean="0"/>
              <a:t>Titelmasterformat durch Klicken bearbeiten</a:t>
            </a:r>
            <a:endParaRPr lang="de-CH" dirty="0"/>
          </a:p>
        </p:txBody>
      </p:sp>
      <p:sp>
        <p:nvSpPr>
          <p:cNvPr id="10" name="Datumsplatzhalter 3"/>
          <p:cNvSpPr>
            <a:spLocks noGrp="1"/>
          </p:cNvSpPr>
          <p:nvPr>
            <p:ph type="dt" sz="half" idx="10"/>
          </p:nvPr>
        </p:nvSpPr>
        <p:spPr>
          <a:xfrm>
            <a:off x="619200" y="6372000"/>
            <a:ext cx="1440000" cy="360000"/>
          </a:xfrm>
        </p:spPr>
        <p:txBody>
          <a:bodyPr/>
          <a:lstStyle/>
          <a:p>
            <a:fld id="{987A6047-EEE9-42FE-8A41-545EF7E5397D}" type="datetime1">
              <a:rPr lang="de-CH" smtClean="0"/>
              <a:t>16.07.2024</a:t>
            </a:fld>
            <a:endParaRPr lang="de-CH" dirty="0"/>
          </a:p>
        </p:txBody>
      </p:sp>
      <p:sp>
        <p:nvSpPr>
          <p:cNvPr id="12" name="Fußzeilenplatzhalter 4"/>
          <p:cNvSpPr>
            <a:spLocks noGrp="1"/>
          </p:cNvSpPr>
          <p:nvPr>
            <p:ph type="ftr" sz="quarter" idx="11"/>
          </p:nvPr>
        </p:nvSpPr>
        <p:spPr>
          <a:xfrm>
            <a:off x="2232000" y="6372000"/>
            <a:ext cx="7920000" cy="360000"/>
          </a:xfrm>
        </p:spPr>
        <p:txBody>
          <a:bodyPr/>
          <a:lstStyle/>
          <a:p>
            <a:r>
              <a:rPr lang="de-CH" smtClean="0"/>
              <a:t>Eintritt Kindergarten/Basisstufe</a:t>
            </a:r>
            <a:endParaRPr lang="de-CH" dirty="0"/>
          </a:p>
        </p:txBody>
      </p:sp>
      <p:sp>
        <p:nvSpPr>
          <p:cNvPr id="13" name="Foliennummernplatzhalter 5"/>
          <p:cNvSpPr>
            <a:spLocks noGrp="1"/>
          </p:cNvSpPr>
          <p:nvPr>
            <p:ph type="sldNum" sz="quarter" idx="12"/>
          </p:nvPr>
        </p:nvSpPr>
        <p:spPr>
          <a:xfrm>
            <a:off x="10332000" y="6372000"/>
            <a:ext cx="1440000" cy="360000"/>
          </a:xfrm>
        </p:spPr>
        <p:txBody>
          <a:bodyPr/>
          <a:lstStyle/>
          <a:p>
            <a:fld id="{5D4BD758-C871-49DC-A050-36A17C18F2FA}" type="slidenum">
              <a:rPr lang="de-CH" smtClean="0"/>
              <a:t>‹Nr.›</a:t>
            </a:fld>
            <a:endParaRPr lang="de-CH"/>
          </a:p>
        </p:txBody>
      </p:sp>
    </p:spTree>
    <p:extLst>
      <p:ext uri="{BB962C8B-B14F-4D97-AF65-F5344CB8AC3E}">
        <p14:creationId xmlns:p14="http://schemas.microsoft.com/office/powerpoint/2010/main" val="229491587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6" name="Titelplatzhalter 1"/>
          <p:cNvSpPr>
            <a:spLocks noGrp="1"/>
          </p:cNvSpPr>
          <p:nvPr>
            <p:ph type="title"/>
          </p:nvPr>
        </p:nvSpPr>
        <p:spPr>
          <a:xfrm>
            <a:off x="619200" y="936000"/>
            <a:ext cx="11160000" cy="720000"/>
          </a:xfrm>
          <a:prstGeom prst="rect">
            <a:avLst/>
          </a:prstGeom>
        </p:spPr>
        <p:txBody>
          <a:bodyPr vert="horz" lIns="91440" tIns="45720" rIns="91440" bIns="45720" rtlCol="0" anchor="t">
            <a:noAutofit/>
          </a:bodyPr>
          <a:lstStyle/>
          <a:p>
            <a:r>
              <a:rPr lang="de-DE" smtClean="0"/>
              <a:t>Titelmasterformat durch Klicken bearbeiten</a:t>
            </a:r>
            <a:endParaRPr lang="de-CH" dirty="0"/>
          </a:p>
        </p:txBody>
      </p:sp>
      <p:sp>
        <p:nvSpPr>
          <p:cNvPr id="9" name="Datumsplatzhalter 3"/>
          <p:cNvSpPr>
            <a:spLocks noGrp="1"/>
          </p:cNvSpPr>
          <p:nvPr>
            <p:ph type="dt" sz="half" idx="10"/>
          </p:nvPr>
        </p:nvSpPr>
        <p:spPr>
          <a:xfrm>
            <a:off x="619200" y="6372000"/>
            <a:ext cx="1440000" cy="360000"/>
          </a:xfrm>
        </p:spPr>
        <p:txBody>
          <a:bodyPr/>
          <a:lstStyle/>
          <a:p>
            <a:fld id="{E6405620-6C5E-4C9A-A95C-A21ECB6ACF52}" type="datetime1">
              <a:rPr lang="de-CH" smtClean="0"/>
              <a:t>16.07.2024</a:t>
            </a:fld>
            <a:endParaRPr lang="de-CH" dirty="0"/>
          </a:p>
        </p:txBody>
      </p:sp>
      <p:sp>
        <p:nvSpPr>
          <p:cNvPr id="10" name="Fußzeilenplatzhalter 4"/>
          <p:cNvSpPr>
            <a:spLocks noGrp="1"/>
          </p:cNvSpPr>
          <p:nvPr>
            <p:ph type="ftr" sz="quarter" idx="11"/>
          </p:nvPr>
        </p:nvSpPr>
        <p:spPr>
          <a:xfrm>
            <a:off x="2232000" y="6372000"/>
            <a:ext cx="7920000" cy="360000"/>
          </a:xfrm>
        </p:spPr>
        <p:txBody>
          <a:bodyPr/>
          <a:lstStyle/>
          <a:p>
            <a:r>
              <a:rPr lang="de-CH" smtClean="0"/>
              <a:t>Eintritt Kindergarten/Basisstufe</a:t>
            </a:r>
            <a:endParaRPr lang="de-CH" dirty="0"/>
          </a:p>
        </p:txBody>
      </p:sp>
      <p:sp>
        <p:nvSpPr>
          <p:cNvPr id="11" name="Foliennummernplatzhalter 5"/>
          <p:cNvSpPr>
            <a:spLocks noGrp="1"/>
          </p:cNvSpPr>
          <p:nvPr>
            <p:ph type="sldNum" sz="quarter" idx="12"/>
          </p:nvPr>
        </p:nvSpPr>
        <p:spPr>
          <a:xfrm>
            <a:off x="10332000" y="6372000"/>
            <a:ext cx="1440000" cy="360000"/>
          </a:xfrm>
        </p:spPr>
        <p:txBody>
          <a:bodyPr/>
          <a:lstStyle/>
          <a:p>
            <a:fld id="{5D4BD758-C871-49DC-A050-36A17C18F2FA}" type="slidenum">
              <a:rPr lang="de-CH" smtClean="0"/>
              <a:t>‹Nr.›</a:t>
            </a:fld>
            <a:endParaRPr lang="de-CH"/>
          </a:p>
        </p:txBody>
      </p:sp>
    </p:spTree>
    <p:extLst>
      <p:ext uri="{BB962C8B-B14F-4D97-AF65-F5344CB8AC3E}">
        <p14:creationId xmlns:p14="http://schemas.microsoft.com/office/powerpoint/2010/main" val="293001131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5" name="Datumsplatzhalter 3"/>
          <p:cNvSpPr>
            <a:spLocks noGrp="1"/>
          </p:cNvSpPr>
          <p:nvPr>
            <p:ph type="dt" sz="half" idx="10"/>
          </p:nvPr>
        </p:nvSpPr>
        <p:spPr>
          <a:xfrm>
            <a:off x="619200" y="6372000"/>
            <a:ext cx="1440000" cy="360000"/>
          </a:xfrm>
        </p:spPr>
        <p:txBody>
          <a:bodyPr/>
          <a:lstStyle/>
          <a:p>
            <a:fld id="{397A313C-AA8F-4F39-B937-396FCB491080}" type="datetime1">
              <a:rPr lang="de-CH" smtClean="0"/>
              <a:t>16.07.2024</a:t>
            </a:fld>
            <a:endParaRPr lang="de-CH" dirty="0"/>
          </a:p>
        </p:txBody>
      </p:sp>
      <p:sp>
        <p:nvSpPr>
          <p:cNvPr id="6" name="Fußzeilenplatzhalter 4"/>
          <p:cNvSpPr>
            <a:spLocks noGrp="1"/>
          </p:cNvSpPr>
          <p:nvPr>
            <p:ph type="ftr" sz="quarter" idx="11"/>
          </p:nvPr>
        </p:nvSpPr>
        <p:spPr>
          <a:xfrm>
            <a:off x="2232000" y="6372000"/>
            <a:ext cx="7920000" cy="360000"/>
          </a:xfrm>
        </p:spPr>
        <p:txBody>
          <a:bodyPr/>
          <a:lstStyle/>
          <a:p>
            <a:r>
              <a:rPr lang="de-CH" smtClean="0"/>
              <a:t>Eintritt Kindergarten/Basisstufe</a:t>
            </a:r>
            <a:endParaRPr lang="de-CH" dirty="0"/>
          </a:p>
        </p:txBody>
      </p:sp>
      <p:sp>
        <p:nvSpPr>
          <p:cNvPr id="7" name="Foliennummernplatzhalter 5"/>
          <p:cNvSpPr>
            <a:spLocks noGrp="1"/>
          </p:cNvSpPr>
          <p:nvPr>
            <p:ph type="sldNum" sz="quarter" idx="12"/>
          </p:nvPr>
        </p:nvSpPr>
        <p:spPr>
          <a:xfrm>
            <a:off x="10332000" y="6372000"/>
            <a:ext cx="1440000" cy="360000"/>
          </a:xfrm>
        </p:spPr>
        <p:txBody>
          <a:bodyPr/>
          <a:lstStyle/>
          <a:p>
            <a:fld id="{5D4BD758-C871-49DC-A050-36A17C18F2FA}" type="slidenum">
              <a:rPr lang="de-CH" smtClean="0"/>
              <a:t>‹Nr.›</a:t>
            </a:fld>
            <a:endParaRPr lang="de-CH"/>
          </a:p>
        </p:txBody>
      </p:sp>
    </p:spTree>
    <p:extLst>
      <p:ext uri="{BB962C8B-B14F-4D97-AF65-F5344CB8AC3E}">
        <p14:creationId xmlns:p14="http://schemas.microsoft.com/office/powerpoint/2010/main" val="94894998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19200" y="936000"/>
            <a:ext cx="11160000" cy="1008000"/>
          </a:xfrm>
        </p:spPr>
        <p:txBody>
          <a:bodyPr anchor="t"/>
          <a:lstStyle>
            <a:lvl1pPr>
              <a:defRPr sz="3200"/>
            </a:lvl1pPr>
          </a:lstStyle>
          <a:p>
            <a:r>
              <a:rPr lang="de-DE" smtClean="0"/>
              <a:t>Titelmasterformat durch Klicken bearbeiten</a:t>
            </a:r>
            <a:endParaRPr lang="de-CH" dirty="0"/>
          </a:p>
        </p:txBody>
      </p:sp>
      <p:sp>
        <p:nvSpPr>
          <p:cNvPr id="3" name="Inhaltsplatzhalter 2"/>
          <p:cNvSpPr>
            <a:spLocks noGrp="1"/>
          </p:cNvSpPr>
          <p:nvPr>
            <p:ph idx="1"/>
          </p:nvPr>
        </p:nvSpPr>
        <p:spPr>
          <a:xfrm>
            <a:off x="5040000" y="2159999"/>
            <a:ext cx="6731999" cy="3960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dirty="0"/>
          </a:p>
        </p:txBody>
      </p:sp>
      <p:sp>
        <p:nvSpPr>
          <p:cNvPr id="4" name="Textplatzhalter 3"/>
          <p:cNvSpPr>
            <a:spLocks noGrp="1"/>
          </p:cNvSpPr>
          <p:nvPr>
            <p:ph type="body" sz="half" idx="2"/>
          </p:nvPr>
        </p:nvSpPr>
        <p:spPr>
          <a:xfrm>
            <a:off x="619200" y="2160000"/>
            <a:ext cx="4140000" cy="3960000"/>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de-DE" smtClean="0"/>
              <a:t>Formatvorlagen des Textmasters bearbeiten</a:t>
            </a:r>
          </a:p>
        </p:txBody>
      </p:sp>
      <p:sp>
        <p:nvSpPr>
          <p:cNvPr id="8" name="Datumsplatzhalter 3"/>
          <p:cNvSpPr>
            <a:spLocks noGrp="1"/>
          </p:cNvSpPr>
          <p:nvPr>
            <p:ph type="dt" sz="half" idx="10"/>
          </p:nvPr>
        </p:nvSpPr>
        <p:spPr>
          <a:xfrm>
            <a:off x="619200" y="6372000"/>
            <a:ext cx="1440000" cy="360000"/>
          </a:xfrm>
        </p:spPr>
        <p:txBody>
          <a:bodyPr/>
          <a:lstStyle/>
          <a:p>
            <a:fld id="{05AEC6AC-6D84-43B8-9C8D-D1B5C646E3A7}" type="datetime1">
              <a:rPr lang="de-CH" smtClean="0"/>
              <a:t>16.07.2024</a:t>
            </a:fld>
            <a:endParaRPr lang="de-CH" dirty="0"/>
          </a:p>
        </p:txBody>
      </p:sp>
      <p:sp>
        <p:nvSpPr>
          <p:cNvPr id="9" name="Fußzeilenplatzhalter 4"/>
          <p:cNvSpPr>
            <a:spLocks noGrp="1"/>
          </p:cNvSpPr>
          <p:nvPr>
            <p:ph type="ftr" sz="quarter" idx="11"/>
          </p:nvPr>
        </p:nvSpPr>
        <p:spPr>
          <a:xfrm>
            <a:off x="2232000" y="6372000"/>
            <a:ext cx="7920000" cy="360000"/>
          </a:xfrm>
        </p:spPr>
        <p:txBody>
          <a:bodyPr/>
          <a:lstStyle/>
          <a:p>
            <a:r>
              <a:rPr lang="de-CH" smtClean="0"/>
              <a:t>Eintritt Kindergarten/Basisstufe</a:t>
            </a:r>
            <a:endParaRPr lang="de-CH" dirty="0"/>
          </a:p>
        </p:txBody>
      </p:sp>
      <p:sp>
        <p:nvSpPr>
          <p:cNvPr id="10" name="Foliennummernplatzhalter 5"/>
          <p:cNvSpPr>
            <a:spLocks noGrp="1"/>
          </p:cNvSpPr>
          <p:nvPr>
            <p:ph type="sldNum" sz="quarter" idx="12"/>
          </p:nvPr>
        </p:nvSpPr>
        <p:spPr>
          <a:xfrm>
            <a:off x="10332000" y="6372000"/>
            <a:ext cx="1440000" cy="360000"/>
          </a:xfrm>
        </p:spPr>
        <p:txBody>
          <a:bodyPr/>
          <a:lstStyle/>
          <a:p>
            <a:fld id="{5D4BD758-C871-49DC-A050-36A17C18F2FA}" type="slidenum">
              <a:rPr lang="de-CH" smtClean="0"/>
              <a:t>‹Nr.›</a:t>
            </a:fld>
            <a:endParaRPr lang="de-CH"/>
          </a:p>
        </p:txBody>
      </p:sp>
    </p:spTree>
    <p:extLst>
      <p:ext uri="{BB962C8B-B14F-4D97-AF65-F5344CB8AC3E}">
        <p14:creationId xmlns:p14="http://schemas.microsoft.com/office/powerpoint/2010/main" val="268942004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19200" y="936000"/>
            <a:ext cx="11160000" cy="720000"/>
          </a:xfrm>
          <a:prstGeom prst="rect">
            <a:avLst/>
          </a:prstGeom>
        </p:spPr>
        <p:txBody>
          <a:bodyPr vert="horz" lIns="91440" tIns="45720" rIns="91440" bIns="45720" rtlCol="0" anchor="t">
            <a:noAutofit/>
          </a:bodyPr>
          <a:lstStyle/>
          <a:p>
            <a:r>
              <a:rPr lang="de-DE" dirty="0" smtClean="0"/>
              <a:t>Titelmasterformat durch Klicken bearbeiten</a:t>
            </a:r>
            <a:endParaRPr lang="de-CH" dirty="0"/>
          </a:p>
        </p:txBody>
      </p:sp>
      <p:sp>
        <p:nvSpPr>
          <p:cNvPr id="3" name="Textplatzhalter 2"/>
          <p:cNvSpPr>
            <a:spLocks noGrp="1"/>
          </p:cNvSpPr>
          <p:nvPr>
            <p:ph type="body" idx="1"/>
          </p:nvPr>
        </p:nvSpPr>
        <p:spPr>
          <a:xfrm>
            <a:off x="619200" y="1872000"/>
            <a:ext cx="11160000" cy="4320000"/>
          </a:xfrm>
          <a:prstGeom prst="rect">
            <a:avLst/>
          </a:prstGeom>
        </p:spPr>
        <p:txBody>
          <a:bodyPr vert="horz" lIns="91440" tIns="45720" rIns="91440" bIns="45720" rtlCol="0">
            <a:normAutofit/>
          </a:bodyPr>
          <a:lstStyle/>
          <a:p>
            <a:pPr lvl="0"/>
            <a:r>
              <a:rPr lang="de-DE" dirty="0" smtClean="0"/>
              <a:t>Formatvorlagen des Textmasters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CH" dirty="0"/>
          </a:p>
        </p:txBody>
      </p:sp>
      <p:sp>
        <p:nvSpPr>
          <p:cNvPr id="4" name="Datumsplatzhalter 3"/>
          <p:cNvSpPr>
            <a:spLocks noGrp="1"/>
          </p:cNvSpPr>
          <p:nvPr>
            <p:ph type="dt" sz="half" idx="2"/>
          </p:nvPr>
        </p:nvSpPr>
        <p:spPr>
          <a:xfrm>
            <a:off x="619200" y="6372000"/>
            <a:ext cx="1440000" cy="360000"/>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de-CH" dirty="0"/>
          </a:p>
        </p:txBody>
      </p:sp>
      <p:sp>
        <p:nvSpPr>
          <p:cNvPr id="5" name="Fußzeilenplatzhalter 4"/>
          <p:cNvSpPr>
            <a:spLocks noGrp="1"/>
          </p:cNvSpPr>
          <p:nvPr>
            <p:ph type="ftr" sz="quarter" idx="3"/>
          </p:nvPr>
        </p:nvSpPr>
        <p:spPr>
          <a:xfrm>
            <a:off x="2232000" y="6372000"/>
            <a:ext cx="7920000" cy="3600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CH" dirty="0" smtClean="0"/>
              <a:t>Eintritt Kindergarten/Basisstufe</a:t>
            </a:r>
            <a:endParaRPr lang="de-CH" dirty="0"/>
          </a:p>
        </p:txBody>
      </p:sp>
      <p:sp>
        <p:nvSpPr>
          <p:cNvPr id="6" name="Foliennummernplatzhalter 5"/>
          <p:cNvSpPr>
            <a:spLocks noGrp="1"/>
          </p:cNvSpPr>
          <p:nvPr>
            <p:ph type="sldNum" sz="quarter" idx="4"/>
          </p:nvPr>
        </p:nvSpPr>
        <p:spPr>
          <a:xfrm>
            <a:off x="10332000" y="6372000"/>
            <a:ext cx="1440000" cy="360000"/>
          </a:xfrm>
          <a:prstGeom prst="rect">
            <a:avLst/>
          </a:prstGeom>
        </p:spPr>
        <p:txBody>
          <a:bodyPr vert="horz" lIns="91440" tIns="45720" rIns="91440" bIns="45720" rtlCol="0" anchor="ctr"/>
          <a:lstStyle>
            <a:lvl1pPr algn="r">
              <a:defRPr sz="1200">
                <a:solidFill>
                  <a:schemeClr val="tx1">
                    <a:tint val="75000"/>
                  </a:schemeClr>
                </a:solidFill>
              </a:defRPr>
            </a:lvl1pPr>
          </a:lstStyle>
          <a:p>
            <a:fld id="{5D4BD758-C871-49DC-A050-36A17C18F2FA}" type="slidenum">
              <a:rPr lang="de-CH" smtClean="0"/>
              <a:t>‹Nr.›</a:t>
            </a:fld>
            <a:endParaRPr lang="de-CH"/>
          </a:p>
        </p:txBody>
      </p:sp>
    </p:spTree>
    <p:extLst>
      <p:ext uri="{BB962C8B-B14F-4D97-AF65-F5344CB8AC3E}">
        <p14:creationId xmlns:p14="http://schemas.microsoft.com/office/powerpoint/2010/main" val="1542487267"/>
      </p:ext>
    </p:extLst>
  </p:cSld>
  <p:clrMap bg1="lt1" tx1="dk1" bg2="lt2" tx2="dk2" accent1="accent1" accent2="accent2" accent3="accent3" accent4="accent4" accent5="accent5" accent6="accent6" hlink="hlink" folHlink="folHlink"/>
  <p:sldLayoutIdLst>
    <p:sldLayoutId id="2147483649" r:id="rId1"/>
    <p:sldLayoutId id="214748365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iming>
    <p:tnLst>
      <p:par>
        <p:cTn id="1" dur="indefinite" restart="never" nodeType="tmRoot"/>
      </p:par>
    </p:tnLst>
  </p:timing>
  <p:hf hdr="0"/>
  <p:txStyles>
    <p:titleStyle>
      <a:lvl1pPr algn="l" defTabSz="914377" rtl="0" eaLnBrk="1" latinLnBrk="0" hangingPunct="1">
        <a:lnSpc>
          <a:spcPct val="90000"/>
        </a:lnSpc>
        <a:spcBef>
          <a:spcPct val="0"/>
        </a:spcBef>
        <a:buNone/>
        <a:defRPr sz="4000" b="1" kern="1200">
          <a:solidFill>
            <a:schemeClr val="tx1"/>
          </a:solidFill>
          <a:latin typeface="+mn-lt"/>
          <a:ea typeface="+mj-ea"/>
          <a:cs typeface="+mj-cs"/>
        </a:defRPr>
      </a:lvl1pPr>
    </p:titleStyle>
    <p:bodyStyle>
      <a:lvl1pPr marL="228594" indent="-228594" algn="l" defTabSz="914377" rtl="0" eaLnBrk="1" latinLnBrk="0" hangingPunct="1">
        <a:lnSpc>
          <a:spcPct val="90000"/>
        </a:lnSpc>
        <a:spcBef>
          <a:spcPts val="1000"/>
        </a:spcBef>
        <a:buClr>
          <a:srgbClr val="0082C7"/>
        </a:buClr>
        <a:buSzPct val="80000"/>
        <a:buFontTx/>
        <a:buBlip>
          <a:blip r:embed="rId13"/>
        </a:buBlip>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Clr>
          <a:srgbClr val="0082C7"/>
        </a:buClr>
        <a:buSzPct val="80000"/>
        <a:buFontTx/>
        <a:buBlip>
          <a:blip r:embed="rId13"/>
        </a:buBlip>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Clr>
          <a:srgbClr val="0082C7"/>
        </a:buClr>
        <a:buSzPct val="80000"/>
        <a:buFontTx/>
        <a:buBlip>
          <a:blip r:embed="rId13"/>
        </a:buBlip>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Clr>
          <a:srgbClr val="0082C7"/>
        </a:buClr>
        <a:buSzPct val="80000"/>
        <a:buFontTx/>
        <a:buBlip>
          <a:blip r:embed="rId13"/>
        </a:buBlip>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Clr>
          <a:srgbClr val="0082C7"/>
        </a:buClr>
        <a:buSzPct val="80000"/>
        <a:buFontTx/>
        <a:buBlip>
          <a:blip r:embed="rId13"/>
        </a:buBlip>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23" userDrawn="1">
          <p15:clr>
            <a:srgbClr val="F26B43"/>
          </p15:clr>
        </p15:guide>
        <p15:guide id="2" pos="619" userDrawn="1">
          <p15:clr>
            <a:srgbClr val="F26B43"/>
          </p15:clr>
        </p15:guide>
        <p15:guide id="3" pos="7151" userDrawn="1">
          <p15:clr>
            <a:srgbClr val="F26B43"/>
          </p15:clr>
        </p15:guide>
        <p15:guide id="4" orient="horz" pos="3895"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wmf"/><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3.xml"/><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wmf"/><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9200" y="2145162"/>
            <a:ext cx="11160000" cy="1614037"/>
          </a:xfrm>
        </p:spPr>
        <p:txBody>
          <a:bodyPr/>
          <a:lstStyle/>
          <a:p>
            <a:r>
              <a:rPr lang="de-CH" dirty="0"/>
              <a:t>Eintritt in den Kindergarten</a:t>
            </a:r>
            <a:br>
              <a:rPr lang="de-CH" dirty="0"/>
            </a:br>
            <a:r>
              <a:rPr lang="de-CH" dirty="0"/>
              <a:t>Eintritt in die Basisstufe</a:t>
            </a:r>
          </a:p>
        </p:txBody>
      </p:sp>
      <p:pic>
        <p:nvPicPr>
          <p:cNvPr id="5" name="Grafi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1493" y="3567095"/>
            <a:ext cx="3976864" cy="2651243"/>
          </a:xfrm>
          <a:prstGeom prst="rect">
            <a:avLst/>
          </a:prstGeom>
        </p:spPr>
      </p:pic>
      <p:pic>
        <p:nvPicPr>
          <p:cNvPr id="7" name="Grafi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78696" y="3567095"/>
            <a:ext cx="3976865" cy="2651243"/>
          </a:xfrm>
          <a:prstGeom prst="rect">
            <a:avLst/>
          </a:prstGeom>
        </p:spPr>
      </p:pic>
      <p:sp>
        <p:nvSpPr>
          <p:cNvPr id="3" name="Textfeld 2"/>
          <p:cNvSpPr txBox="1"/>
          <p:nvPr/>
        </p:nvSpPr>
        <p:spPr>
          <a:xfrm>
            <a:off x="7677483" y="416911"/>
            <a:ext cx="3344779" cy="646331"/>
          </a:xfrm>
          <a:prstGeom prst="rect">
            <a:avLst/>
          </a:prstGeom>
          <a:solidFill>
            <a:schemeClr val="bg1">
              <a:lumMod val="85000"/>
            </a:schemeClr>
          </a:solidFill>
          <a:ln>
            <a:solidFill>
              <a:schemeClr val="bg1">
                <a:lumMod val="50000"/>
              </a:schemeClr>
            </a:solidFill>
            <a:prstDash val="dash"/>
          </a:ln>
        </p:spPr>
        <p:txBody>
          <a:bodyPr wrap="square" rtlCol="0">
            <a:spAutoFit/>
          </a:bodyPr>
          <a:lstStyle/>
          <a:p>
            <a:r>
              <a:rPr lang="de-CH" dirty="0" smtClean="0"/>
              <a:t>Präsentation nach Bedarf ergänzen und anpassen.</a:t>
            </a:r>
            <a:endParaRPr lang="de-CH" dirty="0"/>
          </a:p>
        </p:txBody>
      </p:sp>
      <p:sp>
        <p:nvSpPr>
          <p:cNvPr id="8" name="Datumsplatzhalter 2"/>
          <p:cNvSpPr>
            <a:spLocks noGrp="1"/>
          </p:cNvSpPr>
          <p:nvPr>
            <p:ph type="dt" sz="half" idx="10"/>
          </p:nvPr>
        </p:nvSpPr>
        <p:spPr>
          <a:xfrm>
            <a:off x="619200" y="6372000"/>
            <a:ext cx="1440000" cy="360000"/>
          </a:xfrm>
        </p:spPr>
        <p:txBody>
          <a:bodyPr/>
          <a:lstStyle/>
          <a:p>
            <a:r>
              <a:rPr lang="de-CH" dirty="0" smtClean="0"/>
              <a:t>August 2024</a:t>
            </a:r>
            <a:endParaRPr lang="de-CH" dirty="0"/>
          </a:p>
        </p:txBody>
      </p:sp>
      <p:sp>
        <p:nvSpPr>
          <p:cNvPr id="4" name="Textplatzhalter 3"/>
          <p:cNvSpPr>
            <a:spLocks noGrp="1"/>
          </p:cNvSpPr>
          <p:nvPr>
            <p:ph type="body" sz="quarter" idx="13"/>
          </p:nvPr>
        </p:nvSpPr>
        <p:spPr>
          <a:xfrm>
            <a:off x="619200" y="416911"/>
            <a:ext cx="6242919" cy="1094885"/>
          </a:xfrm>
        </p:spPr>
        <p:txBody>
          <a:bodyPr/>
          <a:lstStyle/>
          <a:p>
            <a:endParaRPr lang="de-CH" dirty="0"/>
          </a:p>
        </p:txBody>
      </p:sp>
    </p:spTree>
    <p:extLst>
      <p:ext uri="{BB962C8B-B14F-4D97-AF65-F5344CB8AC3E}">
        <p14:creationId xmlns:p14="http://schemas.microsoft.com/office/powerpoint/2010/main" val="10661792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de-CH" smtClean="0"/>
              <a:t>Eintritt Kindergarten/Basisstufe</a:t>
            </a:r>
            <a:endParaRPr lang="de-CH"/>
          </a:p>
        </p:txBody>
      </p:sp>
      <p:sp>
        <p:nvSpPr>
          <p:cNvPr id="5" name="Foliennummernplatzhalter 4"/>
          <p:cNvSpPr>
            <a:spLocks noGrp="1"/>
          </p:cNvSpPr>
          <p:nvPr>
            <p:ph type="sldNum" sz="quarter" idx="12"/>
          </p:nvPr>
        </p:nvSpPr>
        <p:spPr/>
        <p:txBody>
          <a:bodyPr/>
          <a:lstStyle/>
          <a:p>
            <a:fld id="{5D4BD758-C871-49DC-A050-36A17C18F2FA}" type="slidenum">
              <a:rPr lang="de-CH" smtClean="0"/>
              <a:t>10</a:t>
            </a:fld>
            <a:endParaRPr lang="de-CH"/>
          </a:p>
        </p:txBody>
      </p:sp>
      <p:sp>
        <p:nvSpPr>
          <p:cNvPr id="6" name="Titel 5"/>
          <p:cNvSpPr>
            <a:spLocks noGrp="1"/>
          </p:cNvSpPr>
          <p:nvPr>
            <p:ph type="title"/>
          </p:nvPr>
        </p:nvSpPr>
        <p:spPr/>
        <p:txBody>
          <a:bodyPr/>
          <a:lstStyle/>
          <a:p>
            <a:r>
              <a:rPr lang="de-CH" dirty="0" smtClean="0"/>
              <a:t>Reduktion der Unterrichtszeit</a:t>
            </a:r>
            <a:endParaRPr lang="de-CH" dirty="0"/>
          </a:p>
        </p:txBody>
      </p:sp>
      <p:sp>
        <p:nvSpPr>
          <p:cNvPr id="7" name="Inhaltsplatzhalter 2"/>
          <p:cNvSpPr>
            <a:spLocks noGrp="1"/>
          </p:cNvSpPr>
          <p:nvPr>
            <p:ph idx="1"/>
          </p:nvPr>
        </p:nvSpPr>
        <p:spPr/>
        <p:txBody>
          <a:bodyPr/>
          <a:lstStyle/>
          <a:p>
            <a:r>
              <a:rPr lang="de-CH" sz="2400" dirty="0" smtClean="0"/>
              <a:t>Es besteht die Möglichkeit, beim Eintritt in den Kindergarten oder in die Basisstufe die Unterrichtszeit für einzelne Kinder vorübergehend zu reduzieren. Der Unterrichtsbesuch pro Schulwoche darf jedoch 16 Lektionen nicht unterschreiten. Im Rahmen einer abgesprochenen Zeitspanne wird die Situation gemeinsam mit den Erziehungsberechtigten überprüft.</a:t>
            </a:r>
          </a:p>
        </p:txBody>
      </p:sp>
      <p:sp>
        <p:nvSpPr>
          <p:cNvPr id="8" name="Ovale Legende 7"/>
          <p:cNvSpPr/>
          <p:nvPr/>
        </p:nvSpPr>
        <p:spPr>
          <a:xfrm>
            <a:off x="6486854" y="4032000"/>
            <a:ext cx="3312368" cy="1760154"/>
          </a:xfrm>
          <a:prstGeom prst="wedgeEllipseCallout">
            <a:avLst>
              <a:gd name="adj1" fmla="val -43208"/>
              <a:gd name="adj2" fmla="val -69836"/>
            </a:avLst>
          </a:prstGeom>
          <a:solidFill>
            <a:srgbClr val="0082C7"/>
          </a:solidFill>
          <a:ln>
            <a:solidFill>
              <a:srgbClr val="0082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b="1" dirty="0" smtClean="0"/>
              <a:t>Ist eine Reduktion der Unterrichtszeit beim Eintritt möglich?</a:t>
            </a:r>
            <a:endParaRPr lang="de-CH" b="1" dirty="0"/>
          </a:p>
        </p:txBody>
      </p:sp>
    </p:spTree>
    <p:extLst>
      <p:ext uri="{BB962C8B-B14F-4D97-AF65-F5344CB8AC3E}">
        <p14:creationId xmlns:p14="http://schemas.microsoft.com/office/powerpoint/2010/main" val="13519712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de-CH" smtClean="0"/>
              <a:t>Eintritt Kindergarten/Basisstufe</a:t>
            </a:r>
            <a:endParaRPr lang="de-CH"/>
          </a:p>
        </p:txBody>
      </p:sp>
      <p:sp>
        <p:nvSpPr>
          <p:cNvPr id="5" name="Foliennummernplatzhalter 4"/>
          <p:cNvSpPr>
            <a:spLocks noGrp="1"/>
          </p:cNvSpPr>
          <p:nvPr>
            <p:ph type="sldNum" sz="quarter" idx="12"/>
          </p:nvPr>
        </p:nvSpPr>
        <p:spPr/>
        <p:txBody>
          <a:bodyPr/>
          <a:lstStyle/>
          <a:p>
            <a:fld id="{5D4BD758-C871-49DC-A050-36A17C18F2FA}" type="slidenum">
              <a:rPr lang="de-CH" smtClean="0"/>
              <a:t>11</a:t>
            </a:fld>
            <a:endParaRPr lang="de-CH"/>
          </a:p>
        </p:txBody>
      </p:sp>
      <p:sp>
        <p:nvSpPr>
          <p:cNvPr id="6" name="Titel 5"/>
          <p:cNvSpPr>
            <a:spLocks noGrp="1"/>
          </p:cNvSpPr>
          <p:nvPr>
            <p:ph type="title"/>
          </p:nvPr>
        </p:nvSpPr>
        <p:spPr/>
        <p:txBody>
          <a:bodyPr/>
          <a:lstStyle/>
          <a:p>
            <a:r>
              <a:rPr lang="de-CH" dirty="0"/>
              <a:t>Besonderer </a:t>
            </a:r>
            <a:r>
              <a:rPr lang="de-CH" dirty="0" smtClean="0"/>
              <a:t>Bildungsbedarf</a:t>
            </a:r>
            <a:endParaRPr lang="de-CH" dirty="0"/>
          </a:p>
        </p:txBody>
      </p:sp>
      <p:sp>
        <p:nvSpPr>
          <p:cNvPr id="7" name="Inhaltsplatzhalter 2"/>
          <p:cNvSpPr>
            <a:spLocks noGrp="1"/>
          </p:cNvSpPr>
          <p:nvPr>
            <p:ph idx="1"/>
          </p:nvPr>
        </p:nvSpPr>
        <p:spPr/>
        <p:txBody>
          <a:bodyPr/>
          <a:lstStyle/>
          <a:p>
            <a:r>
              <a:rPr lang="de-CH" dirty="0" smtClean="0"/>
              <a:t>Für Kinder mit besonderem Bildungsbedarf (wie z. B. Entwicklungs-verzögerungen, besondere Begabungen, mangelnde Deutschkenntnisse) stehen die integrative Förderung und Deutsch als Zweitsprache zur Verfügung, bei Beeinträchtigungen die integrative Sonderschulung.</a:t>
            </a:r>
            <a:endParaRPr lang="de-CH" dirty="0"/>
          </a:p>
        </p:txBody>
      </p:sp>
    </p:spTree>
    <p:extLst>
      <p:ext uri="{BB962C8B-B14F-4D97-AF65-F5344CB8AC3E}">
        <p14:creationId xmlns:p14="http://schemas.microsoft.com/office/powerpoint/2010/main" val="5296789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de-CH" smtClean="0"/>
              <a:t>Eintritt Kindergarten/Basisstufe</a:t>
            </a:r>
            <a:endParaRPr lang="de-CH"/>
          </a:p>
        </p:txBody>
      </p:sp>
      <p:sp>
        <p:nvSpPr>
          <p:cNvPr id="5" name="Foliennummernplatzhalter 4"/>
          <p:cNvSpPr>
            <a:spLocks noGrp="1"/>
          </p:cNvSpPr>
          <p:nvPr>
            <p:ph type="sldNum" sz="quarter" idx="12"/>
          </p:nvPr>
        </p:nvSpPr>
        <p:spPr/>
        <p:txBody>
          <a:bodyPr/>
          <a:lstStyle/>
          <a:p>
            <a:fld id="{5D4BD758-C871-49DC-A050-36A17C18F2FA}" type="slidenum">
              <a:rPr lang="de-CH" smtClean="0"/>
              <a:t>12</a:t>
            </a:fld>
            <a:endParaRPr lang="de-CH"/>
          </a:p>
        </p:txBody>
      </p:sp>
      <p:sp>
        <p:nvSpPr>
          <p:cNvPr id="6" name="Titel 5"/>
          <p:cNvSpPr>
            <a:spLocks noGrp="1"/>
          </p:cNvSpPr>
          <p:nvPr>
            <p:ph type="title"/>
          </p:nvPr>
        </p:nvSpPr>
        <p:spPr/>
        <p:txBody>
          <a:bodyPr/>
          <a:lstStyle/>
          <a:p>
            <a:r>
              <a:rPr lang="de-CH" dirty="0" smtClean="0"/>
              <a:t>Verweildauer Kindergarten</a:t>
            </a:r>
            <a:endParaRPr lang="de-CH" dirty="0"/>
          </a:p>
        </p:txBody>
      </p:sp>
      <p:sp>
        <p:nvSpPr>
          <p:cNvPr id="7" name="Inhaltsplatzhalter 2"/>
          <p:cNvSpPr>
            <a:spLocks noGrp="1"/>
          </p:cNvSpPr>
          <p:nvPr>
            <p:ph idx="1"/>
          </p:nvPr>
        </p:nvSpPr>
        <p:spPr/>
        <p:txBody>
          <a:bodyPr/>
          <a:lstStyle/>
          <a:p>
            <a:r>
              <a:rPr lang="de-CH" dirty="0" smtClean="0"/>
              <a:t>Der Kindergarten wird altersgemischt geführt. Der Eintritt in die </a:t>
            </a:r>
            <a:br>
              <a:rPr lang="de-CH" dirty="0" smtClean="0"/>
            </a:br>
            <a:r>
              <a:rPr lang="de-CH" dirty="0" smtClean="0"/>
              <a:t>1. Klasse der Primarschule erfolgt in der Regel nach zwei Jahren für Kinder, die mit 4 eingetreten sind</a:t>
            </a:r>
            <a:r>
              <a:rPr lang="de-CH" dirty="0"/>
              <a:t>	</a:t>
            </a:r>
            <a:r>
              <a:rPr lang="de-CH" dirty="0" smtClean="0"/>
              <a:t>und nach einem Jahr für Kinder, die mit 5 eingetreten sind.</a:t>
            </a:r>
            <a:endParaRPr lang="de-CH" dirty="0"/>
          </a:p>
          <a:p>
            <a:pPr marL="0" indent="0">
              <a:buNone/>
            </a:pPr>
            <a:endParaRPr lang="de-CH" dirty="0" smtClean="0"/>
          </a:p>
        </p:txBody>
      </p:sp>
      <p:graphicFrame>
        <p:nvGraphicFramePr>
          <p:cNvPr id="2" name="Diagramm 1"/>
          <p:cNvGraphicFramePr/>
          <p:nvPr>
            <p:extLst>
              <p:ext uri="{D42A27DB-BD31-4B8C-83A1-F6EECF244321}">
                <p14:modId xmlns:p14="http://schemas.microsoft.com/office/powerpoint/2010/main" val="3748570056"/>
              </p:ext>
            </p:extLst>
          </p:nvPr>
        </p:nvGraphicFramePr>
        <p:xfrm>
          <a:off x="4411515" y="3104147"/>
          <a:ext cx="6028926" cy="36278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082852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de-CH" smtClean="0"/>
              <a:t>Eintritt Kindergarten/Basisstufe</a:t>
            </a:r>
            <a:endParaRPr lang="de-CH"/>
          </a:p>
        </p:txBody>
      </p:sp>
      <p:sp>
        <p:nvSpPr>
          <p:cNvPr id="5" name="Foliennummernplatzhalter 4"/>
          <p:cNvSpPr>
            <a:spLocks noGrp="1"/>
          </p:cNvSpPr>
          <p:nvPr>
            <p:ph type="sldNum" sz="quarter" idx="12"/>
          </p:nvPr>
        </p:nvSpPr>
        <p:spPr/>
        <p:txBody>
          <a:bodyPr/>
          <a:lstStyle/>
          <a:p>
            <a:fld id="{5D4BD758-C871-49DC-A050-36A17C18F2FA}" type="slidenum">
              <a:rPr lang="de-CH" smtClean="0"/>
              <a:t>13</a:t>
            </a:fld>
            <a:endParaRPr lang="de-CH"/>
          </a:p>
        </p:txBody>
      </p:sp>
      <p:sp>
        <p:nvSpPr>
          <p:cNvPr id="6" name="Titel 5"/>
          <p:cNvSpPr>
            <a:spLocks noGrp="1"/>
          </p:cNvSpPr>
          <p:nvPr>
            <p:ph type="title"/>
          </p:nvPr>
        </p:nvSpPr>
        <p:spPr/>
        <p:txBody>
          <a:bodyPr/>
          <a:lstStyle/>
          <a:p>
            <a:r>
              <a:rPr lang="de-CH" dirty="0" smtClean="0"/>
              <a:t>Verweildauer Basisstufe</a:t>
            </a:r>
            <a:endParaRPr lang="de-CH" dirty="0"/>
          </a:p>
        </p:txBody>
      </p:sp>
      <p:sp>
        <p:nvSpPr>
          <p:cNvPr id="7" name="Inhaltsplatzhalter 2"/>
          <p:cNvSpPr>
            <a:spLocks noGrp="1"/>
          </p:cNvSpPr>
          <p:nvPr>
            <p:ph idx="1"/>
          </p:nvPr>
        </p:nvSpPr>
        <p:spPr/>
        <p:txBody>
          <a:bodyPr/>
          <a:lstStyle/>
          <a:p>
            <a:r>
              <a:rPr lang="de-CH" dirty="0" smtClean="0"/>
              <a:t>Die Basisstufe umfasst den zweijährigen Kindergarten und </a:t>
            </a:r>
            <a:br>
              <a:rPr lang="de-CH" dirty="0" smtClean="0"/>
            </a:br>
            <a:r>
              <a:rPr lang="de-CH" dirty="0" smtClean="0"/>
              <a:t>die ersten zwei Jahre der Primarschule. Der Eintritt in die </a:t>
            </a:r>
            <a:br>
              <a:rPr lang="de-CH" dirty="0" smtClean="0"/>
            </a:br>
            <a:r>
              <a:rPr lang="de-CH" dirty="0" smtClean="0"/>
              <a:t>3. Klasse der Primarschule erfolgt in der Regel nach vier Jahren.</a:t>
            </a:r>
            <a:endParaRPr lang="de-CH" dirty="0"/>
          </a:p>
        </p:txBody>
      </p:sp>
      <p:graphicFrame>
        <p:nvGraphicFramePr>
          <p:cNvPr id="8" name="Diagramm 7"/>
          <p:cNvGraphicFramePr/>
          <p:nvPr>
            <p:extLst>
              <p:ext uri="{D42A27DB-BD31-4B8C-83A1-F6EECF244321}">
                <p14:modId xmlns:p14="http://schemas.microsoft.com/office/powerpoint/2010/main" val="1669858848"/>
              </p:ext>
            </p:extLst>
          </p:nvPr>
        </p:nvGraphicFramePr>
        <p:xfrm>
          <a:off x="3247155" y="3338043"/>
          <a:ext cx="5889690" cy="28539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95822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de-CH" dirty="0"/>
              <a:t>Die Eltern und die Lehrpersonen entscheiden gemeinsam über den Eintritt in die </a:t>
            </a:r>
            <a:r>
              <a:rPr lang="de-CH" dirty="0" smtClean="0"/>
              <a:t>1. Klasse. </a:t>
            </a:r>
            <a:r>
              <a:rPr lang="de-CH" dirty="0"/>
              <a:t>Bei Uneinigkeit trifft die Schulleitung diesen Entscheid.</a:t>
            </a:r>
          </a:p>
          <a:p>
            <a:endParaRPr lang="de-CH" dirty="0"/>
          </a:p>
        </p:txBody>
      </p:sp>
      <p:sp>
        <p:nvSpPr>
          <p:cNvPr id="4" name="Fußzeilenplatzhalter 3"/>
          <p:cNvSpPr>
            <a:spLocks noGrp="1"/>
          </p:cNvSpPr>
          <p:nvPr>
            <p:ph type="ftr" sz="quarter" idx="11"/>
          </p:nvPr>
        </p:nvSpPr>
        <p:spPr/>
        <p:txBody>
          <a:bodyPr/>
          <a:lstStyle/>
          <a:p>
            <a:r>
              <a:rPr lang="de-CH" smtClean="0"/>
              <a:t>Eintritt Kindergarten/Basisstufe</a:t>
            </a:r>
            <a:endParaRPr lang="de-CH"/>
          </a:p>
        </p:txBody>
      </p:sp>
      <p:sp>
        <p:nvSpPr>
          <p:cNvPr id="5" name="Foliennummernplatzhalter 4"/>
          <p:cNvSpPr>
            <a:spLocks noGrp="1"/>
          </p:cNvSpPr>
          <p:nvPr>
            <p:ph type="sldNum" sz="quarter" idx="12"/>
          </p:nvPr>
        </p:nvSpPr>
        <p:spPr/>
        <p:txBody>
          <a:bodyPr/>
          <a:lstStyle/>
          <a:p>
            <a:fld id="{5D4BD758-C871-49DC-A050-36A17C18F2FA}" type="slidenum">
              <a:rPr lang="de-CH" smtClean="0"/>
              <a:t>14</a:t>
            </a:fld>
            <a:endParaRPr lang="de-CH"/>
          </a:p>
        </p:txBody>
      </p:sp>
      <p:sp>
        <p:nvSpPr>
          <p:cNvPr id="6" name="Titel 5"/>
          <p:cNvSpPr>
            <a:spLocks noGrp="1"/>
          </p:cNvSpPr>
          <p:nvPr>
            <p:ph type="title"/>
          </p:nvPr>
        </p:nvSpPr>
        <p:spPr/>
        <p:txBody>
          <a:bodyPr/>
          <a:lstStyle/>
          <a:p>
            <a:r>
              <a:rPr lang="de-CH" dirty="0" smtClean="0"/>
              <a:t>Übergang in die Primarschule</a:t>
            </a:r>
            <a:endParaRPr lang="de-CH" dirty="0"/>
          </a:p>
        </p:txBody>
      </p:sp>
      <p:sp>
        <p:nvSpPr>
          <p:cNvPr id="7" name="Inhaltsplatzhalter 2"/>
          <p:cNvSpPr txBox="1">
            <a:spLocks/>
          </p:cNvSpPr>
          <p:nvPr/>
        </p:nvSpPr>
        <p:spPr>
          <a:xfrm>
            <a:off x="1116000" y="1600200"/>
            <a:ext cx="3816040" cy="4492625"/>
          </a:xfrm>
          <a:prstGeom prst="rect">
            <a:avLst/>
          </a:prstGeom>
        </p:spPr>
        <p:txBody>
          <a:bodyPr vert="horz" lIns="91440" tIns="45720" rIns="91440" bIns="45720" rtlCol="0">
            <a:normAutofit/>
          </a:bodyPr>
          <a:lstStyle>
            <a:lvl1pPr marL="228594" indent="-228594" algn="l" defTabSz="914377" rtl="0" eaLnBrk="1" latinLnBrk="0" hangingPunct="1">
              <a:lnSpc>
                <a:spcPct val="90000"/>
              </a:lnSpc>
              <a:spcBef>
                <a:spcPts val="1000"/>
              </a:spcBef>
              <a:buClr>
                <a:srgbClr val="0082C7"/>
              </a:buClr>
              <a:buSzPct val="80000"/>
              <a:buFontTx/>
              <a:buBlip>
                <a:blip r:embed="rId2"/>
              </a:buBlip>
              <a:defRPr lang="de-DE" sz="2800" kern="1200" dirty="0" smtClean="0">
                <a:solidFill>
                  <a:schemeClr val="tx1"/>
                </a:solidFill>
                <a:latin typeface="+mn-lt"/>
                <a:ea typeface="+mn-ea"/>
                <a:cs typeface="+mn-cs"/>
              </a:defRPr>
            </a:lvl1pPr>
            <a:lvl2pPr marL="685783" indent="-228594" algn="l" defTabSz="914377" rtl="0" eaLnBrk="1" latinLnBrk="0" hangingPunct="1">
              <a:lnSpc>
                <a:spcPct val="90000"/>
              </a:lnSpc>
              <a:spcBef>
                <a:spcPts val="500"/>
              </a:spcBef>
              <a:buClr>
                <a:srgbClr val="0082C7"/>
              </a:buClr>
              <a:buSzPct val="80000"/>
              <a:buFontTx/>
              <a:buBlip>
                <a:blip r:embed="rId2"/>
              </a:buBlip>
              <a:defRPr lang="de-DE" sz="2400" kern="1200" dirty="0" smtClean="0">
                <a:solidFill>
                  <a:schemeClr val="tx1"/>
                </a:solidFill>
                <a:latin typeface="+mn-lt"/>
                <a:ea typeface="+mn-ea"/>
                <a:cs typeface="+mn-cs"/>
              </a:defRPr>
            </a:lvl2pPr>
            <a:lvl3pPr marL="1142971" indent="-228594" algn="l" defTabSz="914377" rtl="0" eaLnBrk="1" latinLnBrk="0" hangingPunct="1">
              <a:lnSpc>
                <a:spcPct val="90000"/>
              </a:lnSpc>
              <a:spcBef>
                <a:spcPts val="500"/>
              </a:spcBef>
              <a:buClr>
                <a:srgbClr val="0082C7"/>
              </a:buClr>
              <a:buSzPct val="80000"/>
              <a:buFontTx/>
              <a:buBlip>
                <a:blip r:embed="rId2"/>
              </a:buBlip>
              <a:defRPr lang="de-DE" sz="2000" kern="1200" dirty="0" smtClean="0">
                <a:solidFill>
                  <a:schemeClr val="tx1"/>
                </a:solidFill>
                <a:latin typeface="+mn-lt"/>
                <a:ea typeface="+mn-ea"/>
                <a:cs typeface="+mn-cs"/>
              </a:defRPr>
            </a:lvl3pPr>
            <a:lvl4pPr marL="1600160" indent="-228594" algn="l" defTabSz="914377" rtl="0" eaLnBrk="1" latinLnBrk="0" hangingPunct="1">
              <a:lnSpc>
                <a:spcPct val="90000"/>
              </a:lnSpc>
              <a:spcBef>
                <a:spcPts val="500"/>
              </a:spcBef>
              <a:buClr>
                <a:srgbClr val="0082C7"/>
              </a:buClr>
              <a:buSzPct val="80000"/>
              <a:buFontTx/>
              <a:buBlip>
                <a:blip r:embed="rId2"/>
              </a:buBlip>
              <a:defRPr lang="de-DE" sz="1800" kern="1200" dirty="0" smtClean="0">
                <a:solidFill>
                  <a:schemeClr val="tx1"/>
                </a:solidFill>
                <a:latin typeface="+mn-lt"/>
                <a:ea typeface="+mn-ea"/>
                <a:cs typeface="+mn-cs"/>
              </a:defRPr>
            </a:lvl4pPr>
            <a:lvl5pPr marL="2057349" indent="-228594" algn="l" defTabSz="914377" rtl="0" eaLnBrk="1" latinLnBrk="0" hangingPunct="1">
              <a:lnSpc>
                <a:spcPct val="90000"/>
              </a:lnSpc>
              <a:spcBef>
                <a:spcPts val="500"/>
              </a:spcBef>
              <a:buClr>
                <a:srgbClr val="0082C7"/>
              </a:buClr>
              <a:buSzPct val="80000"/>
              <a:buFontTx/>
              <a:buBlip>
                <a:blip r:embed="rId2"/>
              </a:buBlip>
              <a:defRPr lang="de-DE" sz="1800" kern="1200" dirty="0" smtClean="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de-CH" dirty="0"/>
          </a:p>
        </p:txBody>
      </p:sp>
      <p:pic>
        <p:nvPicPr>
          <p:cNvPr id="8" name="Grafik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94504" y="3044354"/>
            <a:ext cx="4721896" cy="3147646"/>
          </a:xfrm>
          <a:prstGeom prst="rect">
            <a:avLst/>
          </a:prstGeom>
        </p:spPr>
      </p:pic>
    </p:spTree>
    <p:extLst>
      <p:ext uri="{BB962C8B-B14F-4D97-AF65-F5344CB8AC3E}">
        <p14:creationId xmlns:p14="http://schemas.microsoft.com/office/powerpoint/2010/main" val="15587491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de-CH" smtClean="0"/>
              <a:t>Eintritt Kindergarten/Basisstufe</a:t>
            </a:r>
            <a:endParaRPr lang="de-CH"/>
          </a:p>
        </p:txBody>
      </p:sp>
      <p:sp>
        <p:nvSpPr>
          <p:cNvPr id="5" name="Foliennummernplatzhalter 4"/>
          <p:cNvSpPr>
            <a:spLocks noGrp="1"/>
          </p:cNvSpPr>
          <p:nvPr>
            <p:ph type="sldNum" sz="quarter" idx="12"/>
          </p:nvPr>
        </p:nvSpPr>
        <p:spPr/>
        <p:txBody>
          <a:bodyPr/>
          <a:lstStyle/>
          <a:p>
            <a:fld id="{5D4BD758-C871-49DC-A050-36A17C18F2FA}" type="slidenum">
              <a:rPr lang="de-CH" smtClean="0"/>
              <a:t>15</a:t>
            </a:fld>
            <a:endParaRPr lang="de-CH"/>
          </a:p>
        </p:txBody>
      </p:sp>
      <p:sp>
        <p:nvSpPr>
          <p:cNvPr id="6" name="Titel 5"/>
          <p:cNvSpPr>
            <a:spLocks noGrp="1"/>
          </p:cNvSpPr>
          <p:nvPr>
            <p:ph type="title"/>
          </p:nvPr>
        </p:nvSpPr>
        <p:spPr/>
        <p:txBody>
          <a:bodyPr/>
          <a:lstStyle/>
          <a:p>
            <a:r>
              <a:rPr lang="de-CH" dirty="0" smtClean="0"/>
              <a:t>Tagesstruktur</a:t>
            </a:r>
            <a:endParaRPr lang="de-CH" dirty="0"/>
          </a:p>
        </p:txBody>
      </p:sp>
      <p:sp>
        <p:nvSpPr>
          <p:cNvPr id="7" name="Inhaltsplatzhalter 2"/>
          <p:cNvSpPr>
            <a:spLocks noGrp="1"/>
          </p:cNvSpPr>
          <p:nvPr>
            <p:ph idx="1"/>
          </p:nvPr>
        </p:nvSpPr>
        <p:spPr/>
        <p:txBody>
          <a:bodyPr/>
          <a:lstStyle/>
          <a:p>
            <a:r>
              <a:rPr lang="de-CH" sz="2400" dirty="0" smtClean="0"/>
              <a:t>Alle Schulen bieten Tagesstrukturen an. So können die Kinder neben dem Unterricht ab 07:00 Uhr, über den Mittag und nachmittags bis 18:00 </a:t>
            </a:r>
            <a:r>
              <a:rPr lang="de-CH" sz="2400" smtClean="0"/>
              <a:t>Uhr </a:t>
            </a:r>
            <a:br>
              <a:rPr lang="de-CH" sz="2400" smtClean="0"/>
            </a:br>
            <a:r>
              <a:rPr lang="de-CH" sz="2400" smtClean="0"/>
              <a:t>betreut </a:t>
            </a:r>
            <a:r>
              <a:rPr lang="de-CH" sz="2400" dirty="0" smtClean="0"/>
              <a:t>werden. Dieses Angebot ist freiwillig und kostenpflichtig </a:t>
            </a:r>
            <a:br>
              <a:rPr lang="de-CH" sz="2400" dirty="0" smtClean="0"/>
            </a:br>
            <a:r>
              <a:rPr lang="de-CH" sz="2400" dirty="0" smtClean="0"/>
              <a:t>(einkommensabhängig).</a:t>
            </a:r>
            <a:endParaRPr lang="de-CH" sz="2400" dirty="0"/>
          </a:p>
        </p:txBody>
      </p:sp>
      <p:pic>
        <p:nvPicPr>
          <p:cNvPr id="8" name="Grafi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48051" y="3200699"/>
            <a:ext cx="4652055" cy="3101370"/>
          </a:xfrm>
          <a:prstGeom prst="rect">
            <a:avLst/>
          </a:prstGeom>
        </p:spPr>
      </p:pic>
      <p:pic>
        <p:nvPicPr>
          <p:cNvPr id="9" name="Grafik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37032" y="3200699"/>
            <a:ext cx="2067579" cy="3101370"/>
          </a:xfrm>
          <a:prstGeom prst="rect">
            <a:avLst/>
          </a:prstGeom>
        </p:spPr>
      </p:pic>
    </p:spTree>
    <p:extLst>
      <p:ext uri="{BB962C8B-B14F-4D97-AF65-F5344CB8AC3E}">
        <p14:creationId xmlns:p14="http://schemas.microsoft.com/office/powerpoint/2010/main" val="9702338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Anmeldung </a:t>
            </a:r>
            <a:endParaRPr lang="de-CH" dirty="0"/>
          </a:p>
        </p:txBody>
      </p:sp>
      <p:sp>
        <p:nvSpPr>
          <p:cNvPr id="4" name="Fußzeilenplatzhalter 3"/>
          <p:cNvSpPr>
            <a:spLocks noGrp="1"/>
          </p:cNvSpPr>
          <p:nvPr>
            <p:ph type="ftr" sz="quarter" idx="11"/>
          </p:nvPr>
        </p:nvSpPr>
        <p:spPr/>
        <p:txBody>
          <a:bodyPr/>
          <a:lstStyle/>
          <a:p>
            <a:r>
              <a:rPr lang="de-CH" smtClean="0"/>
              <a:t>Eintritt Kindergarten/Basisstufe</a:t>
            </a:r>
            <a:endParaRPr lang="de-CH" dirty="0"/>
          </a:p>
        </p:txBody>
      </p:sp>
      <p:sp>
        <p:nvSpPr>
          <p:cNvPr id="5" name="Foliennummernplatzhalter 4"/>
          <p:cNvSpPr>
            <a:spLocks noGrp="1"/>
          </p:cNvSpPr>
          <p:nvPr>
            <p:ph type="sldNum" sz="quarter" idx="12"/>
          </p:nvPr>
        </p:nvSpPr>
        <p:spPr/>
        <p:txBody>
          <a:bodyPr/>
          <a:lstStyle/>
          <a:p>
            <a:fld id="{5D4BD758-C871-49DC-A050-36A17C18F2FA}" type="slidenum">
              <a:rPr lang="de-CH" smtClean="0"/>
              <a:t>16</a:t>
            </a:fld>
            <a:endParaRPr lang="de-CH" dirty="0"/>
          </a:p>
        </p:txBody>
      </p:sp>
      <p:sp>
        <p:nvSpPr>
          <p:cNvPr id="8" name="Inhaltsplatzhalter 2"/>
          <p:cNvSpPr>
            <a:spLocks noGrp="1"/>
          </p:cNvSpPr>
          <p:nvPr>
            <p:ph sz="half" idx="2"/>
          </p:nvPr>
        </p:nvSpPr>
        <p:spPr>
          <a:xfrm>
            <a:off x="4021668" y="1872000"/>
            <a:ext cx="7750332" cy="4320000"/>
          </a:xfrm>
        </p:spPr>
        <p:txBody>
          <a:bodyPr/>
          <a:lstStyle/>
          <a:p>
            <a:r>
              <a:rPr lang="de-CH" sz="2400" dirty="0" smtClean="0"/>
              <a:t>Für die Anmeldungen (Kindergarten/Basisstufe und Tagesstruktur) ist die Schulleitung bzw. das Rektorat der Wohngemeinde zuständig. </a:t>
            </a:r>
            <a:endParaRPr lang="de-CH" sz="2400" dirty="0"/>
          </a:p>
        </p:txBody>
      </p:sp>
      <p:pic>
        <p:nvPicPr>
          <p:cNvPr id="10" name="Inhaltsplatzhalter 9"/>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754424" y="1872000"/>
            <a:ext cx="2828722" cy="4245851"/>
          </a:xfrm>
          <a:prstGeom prst="rect">
            <a:avLst/>
          </a:prstGeom>
        </p:spPr>
      </p:pic>
    </p:spTree>
    <p:extLst>
      <p:ext uri="{BB962C8B-B14F-4D97-AF65-F5344CB8AC3E}">
        <p14:creationId xmlns:p14="http://schemas.microsoft.com/office/powerpoint/2010/main" val="15674513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de-CH" smtClean="0"/>
              <a:t>Eintritt Kindergarten/Basisstufe</a:t>
            </a:r>
            <a:endParaRPr lang="de-CH"/>
          </a:p>
        </p:txBody>
      </p:sp>
      <p:sp>
        <p:nvSpPr>
          <p:cNvPr id="5" name="Foliennummernplatzhalter 4"/>
          <p:cNvSpPr>
            <a:spLocks noGrp="1"/>
          </p:cNvSpPr>
          <p:nvPr>
            <p:ph type="sldNum" sz="quarter" idx="12"/>
          </p:nvPr>
        </p:nvSpPr>
        <p:spPr/>
        <p:txBody>
          <a:bodyPr/>
          <a:lstStyle/>
          <a:p>
            <a:fld id="{5D4BD758-C871-49DC-A050-36A17C18F2FA}" type="slidenum">
              <a:rPr lang="de-CH" smtClean="0"/>
              <a:t>17</a:t>
            </a:fld>
            <a:endParaRPr lang="de-CH"/>
          </a:p>
        </p:txBody>
      </p:sp>
      <p:pic>
        <p:nvPicPr>
          <p:cNvPr id="8" name="Grafi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9200" y="935999"/>
            <a:ext cx="7979368" cy="5319579"/>
          </a:xfrm>
          <a:prstGeom prst="rect">
            <a:avLst/>
          </a:prstGeom>
        </p:spPr>
      </p:pic>
      <p:sp>
        <p:nvSpPr>
          <p:cNvPr id="6" name="Textplatzhalter 11"/>
          <p:cNvSpPr txBox="1">
            <a:spLocks/>
          </p:cNvSpPr>
          <p:nvPr/>
        </p:nvSpPr>
        <p:spPr>
          <a:xfrm>
            <a:off x="539124" y="6372000"/>
            <a:ext cx="7920000" cy="360000"/>
          </a:xfrm>
          <a:prstGeom prst="rect">
            <a:avLst/>
          </a:prstGeom>
        </p:spPr>
        <p:txBody>
          <a:bodyPr vert="horz" lIns="91440" tIns="45720" rIns="91440" bIns="45720" rtlCol="0" anchor="ctr"/>
          <a:lstStyle>
            <a:defPPr>
              <a:defRPr lang="de-DE"/>
            </a:defPPr>
            <a:lvl1pPr marL="0" indent="0" algn="l" defTabSz="914377" rtl="0" eaLnBrk="1" fontAlgn="base" latinLnBrk="0" hangingPunct="1">
              <a:spcBef>
                <a:spcPct val="20000"/>
              </a:spcBef>
              <a:spcAft>
                <a:spcPct val="0"/>
              </a:spcAft>
              <a:buClr>
                <a:srgbClr val="0066CC"/>
              </a:buClr>
              <a:buFont typeface="Arial Black" pitchFamily="34" charset="0"/>
              <a:buNone/>
              <a:defRPr lang="de-CH" sz="600" kern="1200" baseline="0">
                <a:solidFill>
                  <a:schemeClr val="bg1">
                    <a:lumMod val="65000"/>
                  </a:schemeClr>
                </a:solidFill>
                <a:latin typeface="Arial" pitchFamily="34" charset="0"/>
                <a:ea typeface="+mn-ea"/>
                <a:cs typeface="+mn-cs"/>
              </a:defRPr>
            </a:lvl1pPr>
            <a:lvl2pPr marL="742950" indent="-285750" algn="l" defTabSz="914377" rtl="0" eaLnBrk="1" fontAlgn="base" latinLnBrk="0" hangingPunct="1">
              <a:spcBef>
                <a:spcPct val="20000"/>
              </a:spcBef>
              <a:spcAft>
                <a:spcPct val="0"/>
              </a:spcAft>
              <a:buClr>
                <a:srgbClr val="0066CC"/>
              </a:buClr>
              <a:buFont typeface="Arial Black" pitchFamily="34" charset="0"/>
              <a:buChar char="&gt;"/>
              <a:defRPr sz="2400" kern="1200">
                <a:solidFill>
                  <a:schemeClr val="tx1"/>
                </a:solidFill>
                <a:latin typeface="+mn-lt"/>
                <a:ea typeface="+mn-ea"/>
                <a:cs typeface="+mn-cs"/>
              </a:defRPr>
            </a:lvl2pPr>
            <a:lvl3pPr marL="1143000" indent="-228600" algn="l" defTabSz="914377" rtl="0" eaLnBrk="1" fontAlgn="base" latinLnBrk="0" hangingPunct="1">
              <a:spcBef>
                <a:spcPct val="20000"/>
              </a:spcBef>
              <a:spcAft>
                <a:spcPct val="0"/>
              </a:spcAft>
              <a:buClr>
                <a:srgbClr val="0066CC"/>
              </a:buClr>
              <a:buFont typeface="Arial Black" pitchFamily="34" charset="0"/>
              <a:buChar char="&gt;"/>
              <a:defRPr sz="2000" kern="1200">
                <a:solidFill>
                  <a:schemeClr val="tx1"/>
                </a:solidFill>
                <a:latin typeface="+mn-lt"/>
                <a:ea typeface="+mn-ea"/>
                <a:cs typeface="+mn-cs"/>
              </a:defRPr>
            </a:lvl3pPr>
            <a:lvl4pPr marL="1600200" indent="-228600" algn="l" defTabSz="914377" rtl="0" eaLnBrk="1" fontAlgn="base" latinLnBrk="0" hangingPunct="1">
              <a:spcBef>
                <a:spcPct val="20000"/>
              </a:spcBef>
              <a:spcAft>
                <a:spcPct val="0"/>
              </a:spcAft>
              <a:buClr>
                <a:srgbClr val="0066CC"/>
              </a:buClr>
              <a:buFont typeface="Arial Black" pitchFamily="34" charset="0"/>
              <a:buChar char="&gt;"/>
              <a:defRPr sz="1800" kern="1200">
                <a:solidFill>
                  <a:schemeClr val="tx1"/>
                </a:solidFill>
                <a:latin typeface="+mn-lt"/>
                <a:ea typeface="+mn-ea"/>
                <a:cs typeface="+mn-cs"/>
              </a:defRPr>
            </a:lvl4pPr>
            <a:lvl5pPr marL="2057400" indent="-228600" algn="l" defTabSz="914377" rtl="0" eaLnBrk="1" fontAlgn="base" latinLnBrk="0" hangingPunct="1">
              <a:spcBef>
                <a:spcPct val="20000"/>
              </a:spcBef>
              <a:spcAft>
                <a:spcPct val="0"/>
              </a:spcAft>
              <a:buClr>
                <a:srgbClr val="0066CC"/>
              </a:buClr>
              <a:buFont typeface="Arial Black" pitchFamily="34" charset="0"/>
              <a:buChar char="&gt;"/>
              <a:defRPr sz="1800" kern="1200">
                <a:solidFill>
                  <a:schemeClr val="tx1"/>
                </a:solidFill>
                <a:latin typeface="+mn-lt"/>
                <a:ea typeface="+mn-ea"/>
                <a:cs typeface="+mn-cs"/>
              </a:defRPr>
            </a:lvl5pPr>
            <a:lvl6pPr marL="2514600" indent="-228600" algn="l" defTabSz="914377" rtl="0" eaLnBrk="1" fontAlgn="base" latinLnBrk="0" hangingPunct="1">
              <a:spcBef>
                <a:spcPct val="20000"/>
              </a:spcBef>
              <a:spcAft>
                <a:spcPct val="0"/>
              </a:spcAft>
              <a:buChar char="»"/>
              <a:defRPr sz="1800" kern="1200">
                <a:solidFill>
                  <a:schemeClr val="tx1"/>
                </a:solidFill>
                <a:latin typeface="+mn-lt"/>
                <a:ea typeface="+mn-ea"/>
                <a:cs typeface="+mn-cs"/>
              </a:defRPr>
            </a:lvl6pPr>
            <a:lvl7pPr marL="2971800" indent="-228600" algn="l" defTabSz="914377" rtl="0" eaLnBrk="1" fontAlgn="base" latinLnBrk="0" hangingPunct="1">
              <a:spcBef>
                <a:spcPct val="20000"/>
              </a:spcBef>
              <a:spcAft>
                <a:spcPct val="0"/>
              </a:spcAft>
              <a:buChar char="»"/>
              <a:defRPr sz="1800" kern="1200">
                <a:solidFill>
                  <a:schemeClr val="tx1"/>
                </a:solidFill>
                <a:latin typeface="+mn-lt"/>
                <a:ea typeface="+mn-ea"/>
                <a:cs typeface="+mn-cs"/>
              </a:defRPr>
            </a:lvl7pPr>
            <a:lvl8pPr marL="3429000" indent="-228600" algn="l" defTabSz="914377" rtl="0" eaLnBrk="1" fontAlgn="base" latinLnBrk="0" hangingPunct="1">
              <a:spcBef>
                <a:spcPct val="20000"/>
              </a:spcBef>
              <a:spcAft>
                <a:spcPct val="0"/>
              </a:spcAft>
              <a:buChar char="»"/>
              <a:defRPr sz="1800" kern="1200">
                <a:solidFill>
                  <a:schemeClr val="tx1"/>
                </a:solidFill>
                <a:latin typeface="+mn-lt"/>
                <a:ea typeface="+mn-ea"/>
                <a:cs typeface="+mn-cs"/>
              </a:defRPr>
            </a:lvl8pPr>
            <a:lvl9pPr marL="3886200" indent="-228600" algn="l" defTabSz="914377" rtl="0" eaLnBrk="1" fontAlgn="base" latinLnBrk="0" hangingPunct="1">
              <a:spcBef>
                <a:spcPct val="20000"/>
              </a:spcBef>
              <a:spcAft>
                <a:spcPct val="0"/>
              </a:spcAft>
              <a:buChar char="»"/>
              <a:defRPr sz="1800" kern="1200">
                <a:solidFill>
                  <a:schemeClr val="tx1"/>
                </a:solidFill>
                <a:latin typeface="+mn-lt"/>
                <a:ea typeface="+mn-ea"/>
                <a:cs typeface="+mn-cs"/>
              </a:defRPr>
            </a:lvl9pPr>
          </a:lstStyle>
          <a:p>
            <a:r>
              <a:rPr lang="de-CH" sz="800" kern="0" dirty="0">
                <a:latin typeface="+mn-lt"/>
              </a:rPr>
              <a:t>2024-322/Präsentation Eintritt KG BS</a:t>
            </a:r>
          </a:p>
        </p:txBody>
      </p:sp>
    </p:spTree>
    <p:extLst>
      <p:ext uri="{BB962C8B-B14F-4D97-AF65-F5344CB8AC3E}">
        <p14:creationId xmlns:p14="http://schemas.microsoft.com/office/powerpoint/2010/main" val="11160887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de-CH" dirty="0"/>
              <a:t>Gerne geben wir Ihnen einige Informationen zum Eintritt in den Kindergarten oder in die Basisstufe</a:t>
            </a:r>
          </a:p>
        </p:txBody>
      </p:sp>
      <p:sp>
        <p:nvSpPr>
          <p:cNvPr id="4" name="Fußzeilenplatzhalter 3"/>
          <p:cNvSpPr>
            <a:spLocks noGrp="1"/>
          </p:cNvSpPr>
          <p:nvPr>
            <p:ph type="ftr" sz="quarter" idx="11"/>
          </p:nvPr>
        </p:nvSpPr>
        <p:spPr/>
        <p:txBody>
          <a:bodyPr/>
          <a:lstStyle/>
          <a:p>
            <a:r>
              <a:rPr lang="de-CH" smtClean="0"/>
              <a:t>Eintritt Kindergarten/Basisstufe</a:t>
            </a:r>
            <a:endParaRPr lang="de-CH" dirty="0"/>
          </a:p>
        </p:txBody>
      </p:sp>
      <p:sp>
        <p:nvSpPr>
          <p:cNvPr id="5" name="Foliennummernplatzhalter 4"/>
          <p:cNvSpPr>
            <a:spLocks noGrp="1"/>
          </p:cNvSpPr>
          <p:nvPr>
            <p:ph type="sldNum" sz="quarter" idx="12"/>
          </p:nvPr>
        </p:nvSpPr>
        <p:spPr/>
        <p:txBody>
          <a:bodyPr/>
          <a:lstStyle/>
          <a:p>
            <a:fld id="{5D4BD758-C871-49DC-A050-36A17C18F2FA}" type="slidenum">
              <a:rPr lang="de-CH" smtClean="0"/>
              <a:t>2</a:t>
            </a:fld>
            <a:endParaRPr lang="de-CH" dirty="0"/>
          </a:p>
        </p:txBody>
      </p:sp>
      <p:sp>
        <p:nvSpPr>
          <p:cNvPr id="6" name="Titel 5"/>
          <p:cNvSpPr>
            <a:spLocks noGrp="1"/>
          </p:cNvSpPr>
          <p:nvPr>
            <p:ph type="title"/>
          </p:nvPr>
        </p:nvSpPr>
        <p:spPr/>
        <p:txBody>
          <a:bodyPr/>
          <a:lstStyle/>
          <a:p>
            <a:r>
              <a:rPr lang="de-CH" dirty="0"/>
              <a:t>Herzlich willkommen!</a:t>
            </a:r>
          </a:p>
        </p:txBody>
      </p:sp>
      <p:pic>
        <p:nvPicPr>
          <p:cNvPr id="7" name="Grafi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81940" y="2735915"/>
            <a:ext cx="5184126" cy="3456085"/>
          </a:xfrm>
          <a:prstGeom prst="rect">
            <a:avLst/>
          </a:prstGeom>
        </p:spPr>
      </p:pic>
    </p:spTree>
    <p:extLst>
      <p:ext uri="{BB962C8B-B14F-4D97-AF65-F5344CB8AC3E}">
        <p14:creationId xmlns:p14="http://schemas.microsoft.com/office/powerpoint/2010/main" val="28419488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de-CH" dirty="0"/>
              <a:t>Mit dem Eintritt in den </a:t>
            </a:r>
            <a:r>
              <a:rPr lang="de-CH" dirty="0" smtClean="0"/>
              <a:t>Kindergarten oder in </a:t>
            </a:r>
            <a:r>
              <a:rPr lang="de-CH" dirty="0"/>
              <a:t>die Basisstufe tritt das Kind in die Volksschule ein. </a:t>
            </a:r>
          </a:p>
          <a:p>
            <a:pPr marL="0" indent="0">
              <a:buNone/>
            </a:pPr>
            <a:endParaRPr lang="de-CH" dirty="0"/>
          </a:p>
        </p:txBody>
      </p:sp>
      <p:sp>
        <p:nvSpPr>
          <p:cNvPr id="4" name="Fußzeilenplatzhalter 3"/>
          <p:cNvSpPr>
            <a:spLocks noGrp="1"/>
          </p:cNvSpPr>
          <p:nvPr>
            <p:ph type="ftr" sz="quarter" idx="11"/>
          </p:nvPr>
        </p:nvSpPr>
        <p:spPr/>
        <p:txBody>
          <a:bodyPr/>
          <a:lstStyle/>
          <a:p>
            <a:r>
              <a:rPr lang="de-CH" smtClean="0"/>
              <a:t>Eintritt Kindergarten/Basisstufe</a:t>
            </a:r>
            <a:endParaRPr lang="de-CH" dirty="0"/>
          </a:p>
        </p:txBody>
      </p:sp>
      <p:sp>
        <p:nvSpPr>
          <p:cNvPr id="5" name="Foliennummernplatzhalter 4"/>
          <p:cNvSpPr>
            <a:spLocks noGrp="1"/>
          </p:cNvSpPr>
          <p:nvPr>
            <p:ph type="sldNum" sz="quarter" idx="12"/>
          </p:nvPr>
        </p:nvSpPr>
        <p:spPr/>
        <p:txBody>
          <a:bodyPr/>
          <a:lstStyle/>
          <a:p>
            <a:fld id="{5D4BD758-C871-49DC-A050-36A17C18F2FA}" type="slidenum">
              <a:rPr lang="de-CH" smtClean="0"/>
              <a:t>3</a:t>
            </a:fld>
            <a:endParaRPr lang="de-CH"/>
          </a:p>
        </p:txBody>
      </p:sp>
      <p:sp>
        <p:nvSpPr>
          <p:cNvPr id="6" name="Titel 5"/>
          <p:cNvSpPr>
            <a:spLocks noGrp="1"/>
          </p:cNvSpPr>
          <p:nvPr>
            <p:ph type="title"/>
          </p:nvPr>
        </p:nvSpPr>
        <p:spPr/>
        <p:txBody>
          <a:bodyPr/>
          <a:lstStyle/>
          <a:p>
            <a:r>
              <a:rPr lang="de-CH" dirty="0"/>
              <a:t>Struktur der Volkschule</a:t>
            </a:r>
          </a:p>
        </p:txBody>
      </p:sp>
      <p:pic>
        <p:nvPicPr>
          <p:cNvPr id="7" name="Inhaltsplatzhalter 4"/>
          <p:cNvPicPr>
            <a:picLocks noChangeAspect="1"/>
          </p:cNvPicPr>
          <p:nvPr/>
        </p:nvPicPr>
        <p:blipFill>
          <a:blip r:embed="rId2"/>
          <a:stretch>
            <a:fillRect/>
          </a:stretch>
        </p:blipFill>
        <p:spPr bwMode="auto">
          <a:xfrm>
            <a:off x="3630739" y="2768341"/>
            <a:ext cx="5122521" cy="342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64613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de-CH" smtClean="0"/>
              <a:t>Eintritt Kindergarten/Basisstufe</a:t>
            </a:r>
            <a:endParaRPr lang="de-CH"/>
          </a:p>
        </p:txBody>
      </p:sp>
      <p:sp>
        <p:nvSpPr>
          <p:cNvPr id="5" name="Foliennummernplatzhalter 4"/>
          <p:cNvSpPr>
            <a:spLocks noGrp="1"/>
          </p:cNvSpPr>
          <p:nvPr>
            <p:ph type="sldNum" sz="quarter" idx="12"/>
          </p:nvPr>
        </p:nvSpPr>
        <p:spPr/>
        <p:txBody>
          <a:bodyPr/>
          <a:lstStyle/>
          <a:p>
            <a:fld id="{5D4BD758-C871-49DC-A050-36A17C18F2FA}" type="slidenum">
              <a:rPr lang="de-CH" smtClean="0"/>
              <a:t>4</a:t>
            </a:fld>
            <a:endParaRPr lang="de-CH"/>
          </a:p>
        </p:txBody>
      </p:sp>
      <p:sp>
        <p:nvSpPr>
          <p:cNvPr id="6" name="Titel 5"/>
          <p:cNvSpPr>
            <a:spLocks noGrp="1"/>
          </p:cNvSpPr>
          <p:nvPr>
            <p:ph type="title"/>
          </p:nvPr>
        </p:nvSpPr>
        <p:spPr/>
        <p:txBody>
          <a:bodyPr/>
          <a:lstStyle/>
          <a:p>
            <a:r>
              <a:rPr lang="de-DE" sz="3600" dirty="0"/>
              <a:t>Spielen</a:t>
            </a:r>
            <a:r>
              <a:rPr lang="en-US" sz="3600" dirty="0"/>
              <a:t> und </a:t>
            </a:r>
            <a:r>
              <a:rPr lang="en-US" sz="3600" dirty="0" err="1" smtClean="0"/>
              <a:t>Lernen</a:t>
            </a:r>
            <a:r>
              <a:rPr lang="en-US" sz="3600" dirty="0" smtClean="0"/>
              <a:t> </a:t>
            </a:r>
            <a:r>
              <a:rPr lang="en-US" sz="3600" dirty="0" err="1" smtClean="0"/>
              <a:t>im</a:t>
            </a:r>
            <a:r>
              <a:rPr lang="en-US" sz="3600" dirty="0" smtClean="0"/>
              <a:t> Kindergarten / </a:t>
            </a:r>
            <a:r>
              <a:rPr lang="en-US" sz="3600" dirty="0" err="1" smtClean="0"/>
              <a:t>Basisstufe</a:t>
            </a:r>
            <a:endParaRPr lang="de-CH" sz="3600" dirty="0"/>
          </a:p>
        </p:txBody>
      </p:sp>
      <p:pic>
        <p:nvPicPr>
          <p:cNvPr id="7" name="Grafi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63456" y="1624846"/>
            <a:ext cx="2338010" cy="3507015"/>
          </a:xfrm>
          <a:prstGeom prst="rect">
            <a:avLst/>
          </a:prstGeom>
        </p:spPr>
      </p:pic>
      <p:pic>
        <p:nvPicPr>
          <p:cNvPr id="8" name="Grafik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89818" y="1624846"/>
            <a:ext cx="2338010" cy="3507015"/>
          </a:xfrm>
          <a:prstGeom prst="rect">
            <a:avLst/>
          </a:prstGeom>
        </p:spPr>
      </p:pic>
      <p:pic>
        <p:nvPicPr>
          <p:cNvPr id="9" name="Grafik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16180" y="1624846"/>
            <a:ext cx="2338010" cy="3507015"/>
          </a:xfrm>
          <a:prstGeom prst="rect">
            <a:avLst/>
          </a:prstGeom>
        </p:spPr>
      </p:pic>
      <p:sp>
        <p:nvSpPr>
          <p:cNvPr id="13" name="Legende mit Pfeil nach oben 12"/>
          <p:cNvSpPr/>
          <p:nvPr/>
        </p:nvSpPr>
        <p:spPr>
          <a:xfrm>
            <a:off x="2372893" y="5167861"/>
            <a:ext cx="7371860" cy="1235294"/>
          </a:xfrm>
          <a:prstGeom prst="upArrowCallout">
            <a:avLst>
              <a:gd name="adj1" fmla="val 30648"/>
              <a:gd name="adj2" fmla="val 25000"/>
              <a:gd name="adj3" fmla="val 23588"/>
              <a:gd name="adj4" fmla="val 69920"/>
            </a:avLst>
          </a:prstGeom>
          <a:solidFill>
            <a:srgbClr val="0082C7"/>
          </a:solidFill>
          <a:ln>
            <a:solidFill>
              <a:srgbClr val="0082C7"/>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CH" sz="1600" b="1" dirty="0" smtClean="0"/>
              <a:t>Im Kindergarten und in der Basisstufe werden die Kinder gezielt </a:t>
            </a:r>
            <a:br>
              <a:rPr lang="de-CH" sz="1600" b="1" dirty="0" smtClean="0"/>
            </a:br>
            <a:r>
              <a:rPr lang="de-CH" sz="1600" b="1" dirty="0" smtClean="0"/>
              <a:t>gefördert – ausgehend von ihrem individuellen Entwicklungsstand.</a:t>
            </a:r>
          </a:p>
          <a:p>
            <a:pPr algn="ctr"/>
            <a:r>
              <a:rPr lang="de-CH" sz="1600" b="1" dirty="0" smtClean="0"/>
              <a:t>Eine zentrale Lernform ist das Spiel.</a:t>
            </a:r>
            <a:endParaRPr lang="de-CH" sz="1600" b="1" dirty="0"/>
          </a:p>
        </p:txBody>
      </p:sp>
    </p:spTree>
    <p:extLst>
      <p:ext uri="{BB962C8B-B14F-4D97-AF65-F5344CB8AC3E}">
        <p14:creationId xmlns:p14="http://schemas.microsoft.com/office/powerpoint/2010/main" val="37734945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2"/>
          </p:nvPr>
        </p:nvSpPr>
        <p:spPr/>
        <p:txBody>
          <a:bodyPr/>
          <a:lstStyle/>
          <a:p>
            <a:fld id="{5D4BD758-C871-49DC-A050-36A17C18F2FA}" type="slidenum">
              <a:rPr lang="de-CH" smtClean="0"/>
              <a:t>5</a:t>
            </a:fld>
            <a:endParaRPr lang="de-CH"/>
          </a:p>
        </p:txBody>
      </p:sp>
      <p:pic>
        <p:nvPicPr>
          <p:cNvPr id="7" name="Grafi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77094" y="3383628"/>
            <a:ext cx="5022559" cy="3348372"/>
          </a:xfrm>
          <a:prstGeom prst="rect">
            <a:avLst/>
          </a:prstGeom>
        </p:spPr>
      </p:pic>
      <p:pic>
        <p:nvPicPr>
          <p:cNvPr id="8" name="Grafik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77094" y="455417"/>
            <a:ext cx="4102768" cy="2735179"/>
          </a:xfrm>
          <a:prstGeom prst="rect">
            <a:avLst/>
          </a:prstGeom>
        </p:spPr>
      </p:pic>
      <p:pic>
        <p:nvPicPr>
          <p:cNvPr id="9" name="Grafik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78649" y="455417"/>
            <a:ext cx="4102769" cy="2735179"/>
          </a:xfrm>
          <a:prstGeom prst="rect">
            <a:avLst/>
          </a:prstGeom>
        </p:spPr>
      </p:pic>
      <p:pic>
        <p:nvPicPr>
          <p:cNvPr id="10" name="Grafik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49170" y="3383628"/>
            <a:ext cx="2232248" cy="3348372"/>
          </a:xfrm>
          <a:prstGeom prst="rect">
            <a:avLst/>
          </a:prstGeom>
        </p:spPr>
      </p:pic>
    </p:spTree>
    <p:extLst>
      <p:ext uri="{BB962C8B-B14F-4D97-AF65-F5344CB8AC3E}">
        <p14:creationId xmlns:p14="http://schemas.microsoft.com/office/powerpoint/2010/main" val="24572222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de-CH" smtClean="0"/>
              <a:t>Eintritt Kindergarten/Basisstufe</a:t>
            </a:r>
            <a:endParaRPr lang="de-CH"/>
          </a:p>
        </p:txBody>
      </p:sp>
      <p:sp>
        <p:nvSpPr>
          <p:cNvPr id="5" name="Foliennummernplatzhalter 4"/>
          <p:cNvSpPr>
            <a:spLocks noGrp="1"/>
          </p:cNvSpPr>
          <p:nvPr>
            <p:ph type="sldNum" sz="quarter" idx="12"/>
          </p:nvPr>
        </p:nvSpPr>
        <p:spPr/>
        <p:txBody>
          <a:bodyPr/>
          <a:lstStyle/>
          <a:p>
            <a:fld id="{5D4BD758-C871-49DC-A050-36A17C18F2FA}" type="slidenum">
              <a:rPr lang="de-CH" smtClean="0"/>
              <a:t>6</a:t>
            </a:fld>
            <a:endParaRPr lang="de-CH"/>
          </a:p>
        </p:txBody>
      </p:sp>
      <p:sp>
        <p:nvSpPr>
          <p:cNvPr id="6" name="Titel 5"/>
          <p:cNvSpPr>
            <a:spLocks noGrp="1"/>
          </p:cNvSpPr>
          <p:nvPr>
            <p:ph type="title"/>
          </p:nvPr>
        </p:nvSpPr>
        <p:spPr/>
        <p:txBody>
          <a:bodyPr/>
          <a:lstStyle/>
          <a:p>
            <a:r>
              <a:rPr lang="de-CH" dirty="0" smtClean="0"/>
              <a:t>Eintritt</a:t>
            </a:r>
            <a:endParaRPr lang="de-CH" dirty="0"/>
          </a:p>
        </p:txBody>
      </p:sp>
      <p:sp>
        <p:nvSpPr>
          <p:cNvPr id="7" name="Inhaltsplatzhalter 4"/>
          <p:cNvSpPr>
            <a:spLocks noGrp="1"/>
          </p:cNvSpPr>
          <p:nvPr>
            <p:ph idx="1"/>
          </p:nvPr>
        </p:nvSpPr>
        <p:spPr>
          <a:xfrm>
            <a:off x="619200" y="2415536"/>
            <a:ext cx="11160000" cy="3776463"/>
          </a:xfrm>
        </p:spPr>
        <p:txBody>
          <a:bodyPr/>
          <a:lstStyle/>
          <a:p>
            <a:r>
              <a:rPr lang="de-CH" sz="2400" dirty="0" smtClean="0"/>
              <a:t>Gemäss dem Gesetz über die Volksschulbildung besuchen Kinder, die vor dem 31. Juli das 5. Altersjahr vollenden, ab August des gleichen Jahres den Kindergarten bzw. die Basisstufe.</a:t>
            </a:r>
          </a:p>
          <a:p>
            <a:r>
              <a:rPr lang="de-CH" sz="2400" dirty="0" smtClean="0"/>
              <a:t>Eltern können auch jüngere Kinder in den Zweijahreskindergarten bzw. in die Basisstufe eintreten lassen, sofern das Kind die Anforderungen erfüllt. Dies ist in der Regel ab vollendetem viertem Lebensjahr der Fall.</a:t>
            </a:r>
            <a:endParaRPr lang="de-CH" sz="2400" dirty="0"/>
          </a:p>
        </p:txBody>
      </p:sp>
      <p:sp>
        <p:nvSpPr>
          <p:cNvPr id="8" name="Ovale Legende 7"/>
          <p:cNvSpPr/>
          <p:nvPr/>
        </p:nvSpPr>
        <p:spPr>
          <a:xfrm>
            <a:off x="7875863" y="345766"/>
            <a:ext cx="3098496" cy="1479537"/>
          </a:xfrm>
          <a:prstGeom prst="wedgeEllipseCallout">
            <a:avLst>
              <a:gd name="adj1" fmla="val -37948"/>
              <a:gd name="adj2" fmla="val 79185"/>
            </a:avLst>
          </a:prstGeom>
          <a:solidFill>
            <a:srgbClr val="0082C7"/>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CH" sz="1700" b="1" dirty="0" smtClean="0"/>
              <a:t>Wann treten die Kinder in den Kindergarten oder in die Basisstufe ein?</a:t>
            </a:r>
            <a:endParaRPr lang="de-CH" sz="1700" b="1" dirty="0"/>
          </a:p>
        </p:txBody>
      </p:sp>
    </p:spTree>
    <p:extLst>
      <p:ext uri="{BB962C8B-B14F-4D97-AF65-F5344CB8AC3E}">
        <p14:creationId xmlns:p14="http://schemas.microsoft.com/office/powerpoint/2010/main" val="41898074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de-CH" smtClean="0"/>
              <a:t>Eintritt Kindergarten/Basisstufe</a:t>
            </a:r>
            <a:endParaRPr lang="de-CH"/>
          </a:p>
        </p:txBody>
      </p:sp>
      <p:sp>
        <p:nvSpPr>
          <p:cNvPr id="5" name="Foliennummernplatzhalter 4"/>
          <p:cNvSpPr>
            <a:spLocks noGrp="1"/>
          </p:cNvSpPr>
          <p:nvPr>
            <p:ph type="sldNum" sz="quarter" idx="12"/>
          </p:nvPr>
        </p:nvSpPr>
        <p:spPr/>
        <p:txBody>
          <a:bodyPr/>
          <a:lstStyle/>
          <a:p>
            <a:fld id="{5D4BD758-C871-49DC-A050-36A17C18F2FA}" type="slidenum">
              <a:rPr lang="de-CH" smtClean="0"/>
              <a:t>7</a:t>
            </a:fld>
            <a:endParaRPr lang="de-CH"/>
          </a:p>
        </p:txBody>
      </p:sp>
      <p:sp>
        <p:nvSpPr>
          <p:cNvPr id="6" name="Titel 5"/>
          <p:cNvSpPr>
            <a:spLocks noGrp="1"/>
          </p:cNvSpPr>
          <p:nvPr>
            <p:ph type="title"/>
          </p:nvPr>
        </p:nvSpPr>
        <p:spPr/>
        <p:txBody>
          <a:bodyPr/>
          <a:lstStyle/>
          <a:p>
            <a:r>
              <a:rPr lang="de-CH" dirty="0" smtClean="0"/>
              <a:t>Eintritt</a:t>
            </a:r>
            <a:endParaRPr lang="de-CH" dirty="0"/>
          </a:p>
        </p:txBody>
      </p:sp>
      <p:sp>
        <p:nvSpPr>
          <p:cNvPr id="7" name="Inhaltsplatzhalter 2"/>
          <p:cNvSpPr>
            <a:spLocks noGrp="1"/>
          </p:cNvSpPr>
          <p:nvPr>
            <p:ph idx="1"/>
          </p:nvPr>
        </p:nvSpPr>
        <p:spPr/>
        <p:txBody>
          <a:bodyPr/>
          <a:lstStyle/>
          <a:p>
            <a:r>
              <a:rPr lang="de-CH" sz="2400" dirty="0"/>
              <a:t>S</a:t>
            </a:r>
            <a:r>
              <a:rPr lang="de-CH" sz="2400" dirty="0" smtClean="0"/>
              <a:t>owohl </a:t>
            </a:r>
            <a:r>
              <a:rPr lang="de-CH" sz="2400" dirty="0"/>
              <a:t>beim zweijährigen Kindergarten wie bei </a:t>
            </a:r>
            <a:r>
              <a:rPr lang="de-CH" sz="2400" dirty="0" smtClean="0"/>
              <a:t>der </a:t>
            </a:r>
            <a:r>
              <a:rPr lang="de-CH" sz="2400" dirty="0"/>
              <a:t>Basisstufe ist der Eintritt im zweiten Semester möglich.</a:t>
            </a:r>
          </a:p>
          <a:p>
            <a:r>
              <a:rPr lang="de-CH" sz="2400" dirty="0" smtClean="0"/>
              <a:t>Für diese Kinder beginnt der Unterricht jeweils am ersten Montag im Februar.</a:t>
            </a:r>
            <a:endParaRPr lang="de-CH" sz="2400" dirty="0"/>
          </a:p>
        </p:txBody>
      </p:sp>
      <p:sp>
        <p:nvSpPr>
          <p:cNvPr id="8" name="Ovale Legende 7"/>
          <p:cNvSpPr/>
          <p:nvPr/>
        </p:nvSpPr>
        <p:spPr>
          <a:xfrm>
            <a:off x="575816" y="3778000"/>
            <a:ext cx="3312368" cy="1760154"/>
          </a:xfrm>
          <a:prstGeom prst="wedgeEllipseCallout">
            <a:avLst>
              <a:gd name="adj1" fmla="val 28857"/>
              <a:gd name="adj2" fmla="val -80225"/>
            </a:avLst>
          </a:prstGeom>
          <a:solidFill>
            <a:srgbClr val="0082C7"/>
          </a:solidFill>
          <a:ln>
            <a:solidFill>
              <a:srgbClr val="0082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b="1" dirty="0" smtClean="0"/>
              <a:t>Ist ein Eintritt im zweiten Semester möglich?</a:t>
            </a:r>
            <a:endParaRPr lang="de-CH" b="1" dirty="0"/>
          </a:p>
        </p:txBody>
      </p:sp>
    </p:spTree>
    <p:extLst>
      <p:ext uri="{BB962C8B-B14F-4D97-AF65-F5344CB8AC3E}">
        <p14:creationId xmlns:p14="http://schemas.microsoft.com/office/powerpoint/2010/main" val="12392143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0" indent="0">
              <a:buNone/>
            </a:pPr>
            <a:r>
              <a:rPr lang="de-CH" sz="2400" dirty="0"/>
              <a:t>Die Eltern können jüngere Kinder in den Kindergarten oder die Basisstufe schicken, sofern die Anforderungen erfüllt werden</a:t>
            </a:r>
            <a:r>
              <a:rPr lang="de-CH" sz="2400" dirty="0" smtClean="0"/>
              <a:t>:</a:t>
            </a:r>
          </a:p>
          <a:p>
            <a:pPr marL="0" indent="0">
              <a:buNone/>
            </a:pPr>
            <a:endParaRPr lang="de-CH" sz="2400" dirty="0"/>
          </a:p>
          <a:p>
            <a:pPr lvl="1"/>
            <a:r>
              <a:rPr lang="de-CH" sz="2000" dirty="0"/>
              <a:t>den zumutbaren Schulweg selbstständig oder allenfalls </a:t>
            </a:r>
            <a:r>
              <a:rPr lang="de-CH" sz="2000" dirty="0" smtClean="0"/>
              <a:t>in </a:t>
            </a:r>
          </a:p>
          <a:p>
            <a:pPr marL="457189" lvl="1" indent="0">
              <a:buNone/>
            </a:pPr>
            <a:r>
              <a:rPr lang="de-CH" sz="2000" dirty="0"/>
              <a:t>	</a:t>
            </a:r>
            <a:r>
              <a:rPr lang="de-CH" sz="2000" dirty="0" smtClean="0"/>
              <a:t>Begleitung </a:t>
            </a:r>
            <a:r>
              <a:rPr lang="de-CH" sz="2000" dirty="0"/>
              <a:t>gehen</a:t>
            </a:r>
          </a:p>
          <a:p>
            <a:pPr lvl="1"/>
            <a:r>
              <a:rPr lang="de-CH" sz="2000" dirty="0"/>
              <a:t>die Blockzeiten einhalten</a:t>
            </a:r>
          </a:p>
          <a:p>
            <a:pPr lvl="1"/>
            <a:r>
              <a:rPr lang="de-CH" sz="2000" dirty="0"/>
              <a:t>Alltagshandlungen bewältigen (z. B. sich anziehen, Gang </a:t>
            </a:r>
            <a:r>
              <a:rPr lang="de-CH" sz="2000" dirty="0" smtClean="0"/>
              <a:t>auf </a:t>
            </a:r>
          </a:p>
          <a:p>
            <a:pPr marL="457189" lvl="1" indent="0">
              <a:buNone/>
            </a:pPr>
            <a:r>
              <a:rPr lang="de-CH" sz="2000" dirty="0"/>
              <a:t>	</a:t>
            </a:r>
            <a:r>
              <a:rPr lang="de-CH" sz="2000" dirty="0" smtClean="0"/>
              <a:t>die </a:t>
            </a:r>
            <a:r>
              <a:rPr lang="de-CH" sz="2000" dirty="0"/>
              <a:t>Toilette)</a:t>
            </a:r>
          </a:p>
        </p:txBody>
      </p:sp>
      <p:sp>
        <p:nvSpPr>
          <p:cNvPr id="4" name="Fußzeilenplatzhalter 3"/>
          <p:cNvSpPr>
            <a:spLocks noGrp="1"/>
          </p:cNvSpPr>
          <p:nvPr>
            <p:ph type="ftr" sz="quarter" idx="11"/>
          </p:nvPr>
        </p:nvSpPr>
        <p:spPr/>
        <p:txBody>
          <a:bodyPr/>
          <a:lstStyle/>
          <a:p>
            <a:r>
              <a:rPr lang="de-CH" smtClean="0"/>
              <a:t>Eintritt Kindergarten/Basisstufe</a:t>
            </a:r>
            <a:endParaRPr lang="de-CH"/>
          </a:p>
        </p:txBody>
      </p:sp>
      <p:sp>
        <p:nvSpPr>
          <p:cNvPr id="5" name="Foliennummernplatzhalter 4"/>
          <p:cNvSpPr>
            <a:spLocks noGrp="1"/>
          </p:cNvSpPr>
          <p:nvPr>
            <p:ph type="sldNum" sz="quarter" idx="12"/>
          </p:nvPr>
        </p:nvSpPr>
        <p:spPr/>
        <p:txBody>
          <a:bodyPr/>
          <a:lstStyle/>
          <a:p>
            <a:fld id="{5D4BD758-C871-49DC-A050-36A17C18F2FA}" type="slidenum">
              <a:rPr lang="de-CH" smtClean="0"/>
              <a:t>8</a:t>
            </a:fld>
            <a:endParaRPr lang="de-CH"/>
          </a:p>
        </p:txBody>
      </p:sp>
      <p:sp>
        <p:nvSpPr>
          <p:cNvPr id="6" name="Titel 5"/>
          <p:cNvSpPr>
            <a:spLocks noGrp="1"/>
          </p:cNvSpPr>
          <p:nvPr>
            <p:ph type="title"/>
          </p:nvPr>
        </p:nvSpPr>
        <p:spPr/>
        <p:txBody>
          <a:bodyPr/>
          <a:lstStyle/>
          <a:p>
            <a:r>
              <a:rPr lang="de-CH" dirty="0" smtClean="0"/>
              <a:t>Anforderungen</a:t>
            </a:r>
            <a:endParaRPr lang="de-CH" dirty="0"/>
          </a:p>
        </p:txBody>
      </p:sp>
      <p:sp>
        <p:nvSpPr>
          <p:cNvPr id="8" name="Inhaltsplatzhalter 2"/>
          <p:cNvSpPr txBox="1">
            <a:spLocks/>
          </p:cNvSpPr>
          <p:nvPr/>
        </p:nvSpPr>
        <p:spPr>
          <a:xfrm>
            <a:off x="1115999" y="1258888"/>
            <a:ext cx="7616843" cy="4807744"/>
          </a:xfrm>
          <a:prstGeom prst="rect">
            <a:avLst/>
          </a:prstGeom>
        </p:spPr>
        <p:txBody>
          <a:bodyPr vert="horz" lIns="91440" tIns="45720" rIns="91440" bIns="45720" rtlCol="0">
            <a:normAutofit/>
          </a:bodyPr>
          <a:lstStyle>
            <a:lvl1pPr marL="228594" indent="-228594" algn="l" defTabSz="914377" rtl="0" eaLnBrk="1" latinLnBrk="0" hangingPunct="1">
              <a:lnSpc>
                <a:spcPct val="90000"/>
              </a:lnSpc>
              <a:spcBef>
                <a:spcPts val="1000"/>
              </a:spcBef>
              <a:buClr>
                <a:srgbClr val="0082C7"/>
              </a:buClr>
              <a:buSzPct val="80000"/>
              <a:buFontTx/>
              <a:buBlip>
                <a:blip r:embed="rId2"/>
              </a:buBlip>
              <a:defRPr lang="de-DE" sz="2800" kern="1200" dirty="0" smtClean="0">
                <a:solidFill>
                  <a:schemeClr val="tx1"/>
                </a:solidFill>
                <a:latin typeface="+mn-lt"/>
                <a:ea typeface="+mn-ea"/>
                <a:cs typeface="+mn-cs"/>
              </a:defRPr>
            </a:lvl1pPr>
            <a:lvl2pPr marL="685783" indent="-228594" algn="l" defTabSz="914377" rtl="0" eaLnBrk="1" latinLnBrk="0" hangingPunct="1">
              <a:lnSpc>
                <a:spcPct val="90000"/>
              </a:lnSpc>
              <a:spcBef>
                <a:spcPts val="500"/>
              </a:spcBef>
              <a:buClr>
                <a:srgbClr val="0082C7"/>
              </a:buClr>
              <a:buSzPct val="80000"/>
              <a:buFontTx/>
              <a:buBlip>
                <a:blip r:embed="rId2"/>
              </a:buBlip>
              <a:defRPr lang="de-DE" sz="2400" kern="1200" dirty="0" smtClean="0">
                <a:solidFill>
                  <a:schemeClr val="tx1"/>
                </a:solidFill>
                <a:latin typeface="+mn-lt"/>
                <a:ea typeface="+mn-ea"/>
                <a:cs typeface="+mn-cs"/>
              </a:defRPr>
            </a:lvl2pPr>
            <a:lvl3pPr marL="1142971" indent="-228594" algn="l" defTabSz="914377" rtl="0" eaLnBrk="1" latinLnBrk="0" hangingPunct="1">
              <a:lnSpc>
                <a:spcPct val="90000"/>
              </a:lnSpc>
              <a:spcBef>
                <a:spcPts val="500"/>
              </a:spcBef>
              <a:buClr>
                <a:srgbClr val="0082C7"/>
              </a:buClr>
              <a:buSzPct val="80000"/>
              <a:buFontTx/>
              <a:buBlip>
                <a:blip r:embed="rId2"/>
              </a:buBlip>
              <a:defRPr lang="de-DE" sz="2000" kern="1200" dirty="0" smtClean="0">
                <a:solidFill>
                  <a:schemeClr val="tx1"/>
                </a:solidFill>
                <a:latin typeface="+mn-lt"/>
                <a:ea typeface="+mn-ea"/>
                <a:cs typeface="+mn-cs"/>
              </a:defRPr>
            </a:lvl3pPr>
            <a:lvl4pPr marL="1600160" indent="-228594" algn="l" defTabSz="914377" rtl="0" eaLnBrk="1" latinLnBrk="0" hangingPunct="1">
              <a:lnSpc>
                <a:spcPct val="90000"/>
              </a:lnSpc>
              <a:spcBef>
                <a:spcPts val="500"/>
              </a:spcBef>
              <a:buClr>
                <a:srgbClr val="0082C7"/>
              </a:buClr>
              <a:buSzPct val="80000"/>
              <a:buFontTx/>
              <a:buBlip>
                <a:blip r:embed="rId2"/>
              </a:buBlip>
              <a:defRPr lang="de-DE" sz="1800" kern="1200" dirty="0" smtClean="0">
                <a:solidFill>
                  <a:schemeClr val="tx1"/>
                </a:solidFill>
                <a:latin typeface="+mn-lt"/>
                <a:ea typeface="+mn-ea"/>
                <a:cs typeface="+mn-cs"/>
              </a:defRPr>
            </a:lvl4pPr>
            <a:lvl5pPr marL="2057349" indent="-228594" algn="l" defTabSz="914377" rtl="0" eaLnBrk="1" latinLnBrk="0" hangingPunct="1">
              <a:lnSpc>
                <a:spcPct val="90000"/>
              </a:lnSpc>
              <a:spcBef>
                <a:spcPts val="500"/>
              </a:spcBef>
              <a:buClr>
                <a:srgbClr val="0082C7"/>
              </a:buClr>
              <a:buSzPct val="80000"/>
              <a:buFontTx/>
              <a:buBlip>
                <a:blip r:embed="rId2"/>
              </a:buBlip>
              <a:defRPr lang="de-DE" sz="1800" kern="1200" dirty="0" smtClean="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endParaRPr lang="de-CH" sz="2400" dirty="0" smtClean="0"/>
          </a:p>
          <a:p>
            <a:endParaRPr lang="de-CH" sz="2400" dirty="0"/>
          </a:p>
        </p:txBody>
      </p:sp>
      <p:pic>
        <p:nvPicPr>
          <p:cNvPr id="9" name="Grafik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11389" y="2381476"/>
            <a:ext cx="2540591" cy="3810524"/>
          </a:xfrm>
          <a:prstGeom prst="rect">
            <a:avLst/>
          </a:prstGeom>
        </p:spPr>
      </p:pic>
    </p:spTree>
    <p:extLst>
      <p:ext uri="{BB962C8B-B14F-4D97-AF65-F5344CB8AC3E}">
        <p14:creationId xmlns:p14="http://schemas.microsoft.com/office/powerpoint/2010/main" val="15637959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de-CH" sz="2400" dirty="0"/>
              <a:t>Der Unterricht im Kindergarten und in der Basisstufe wird </a:t>
            </a:r>
            <a:r>
              <a:rPr lang="de-CH" sz="2400" dirty="0" smtClean="0"/>
              <a:t>vormittags in </a:t>
            </a:r>
            <a:r>
              <a:rPr lang="de-CH" sz="2400" dirty="0"/>
              <a:t>Blockzeiten geführt und ist auf die örtlichen Schulzeiten abgestimmt </a:t>
            </a:r>
            <a:r>
              <a:rPr lang="de-CH" sz="2400" dirty="0" smtClean="0"/>
              <a:t/>
            </a:r>
            <a:br>
              <a:rPr lang="de-CH" sz="2400" dirty="0" smtClean="0"/>
            </a:br>
            <a:r>
              <a:rPr lang="de-CH" sz="2400" dirty="0" smtClean="0"/>
              <a:t>(</a:t>
            </a:r>
            <a:r>
              <a:rPr lang="de-CH" sz="2400" dirty="0"/>
              <a:t>z</a:t>
            </a:r>
            <a:r>
              <a:rPr lang="de-CH" sz="2400" dirty="0" smtClean="0"/>
              <a:t>. B</a:t>
            </a:r>
            <a:r>
              <a:rPr lang="de-CH" sz="2400" dirty="0"/>
              <a:t>. </a:t>
            </a:r>
            <a:r>
              <a:rPr lang="de-CH" sz="2400" dirty="0" smtClean="0"/>
              <a:t>08:15 </a:t>
            </a:r>
            <a:r>
              <a:rPr lang="de-CH" sz="2400" dirty="0"/>
              <a:t>– </a:t>
            </a:r>
            <a:r>
              <a:rPr lang="de-CH" sz="2400" dirty="0" smtClean="0"/>
              <a:t>11:45 </a:t>
            </a:r>
            <a:r>
              <a:rPr lang="de-CH" sz="2400" dirty="0"/>
              <a:t>Uhr). Zusätzlich besuchen die Kinder den Unterricht an einem Nachmittag (MO, DI, DO oder FR) in Gruppen. Die Gruppeneinteilung </a:t>
            </a:r>
            <a:r>
              <a:rPr lang="de-CH" sz="2400" dirty="0" smtClean="0"/>
              <a:t/>
            </a:r>
            <a:br>
              <a:rPr lang="de-CH" sz="2400" dirty="0" smtClean="0"/>
            </a:br>
            <a:r>
              <a:rPr lang="de-CH" sz="2400" dirty="0" smtClean="0"/>
              <a:t>ist </a:t>
            </a:r>
            <a:r>
              <a:rPr lang="de-CH" sz="2400" dirty="0"/>
              <a:t>Sache der Schule.</a:t>
            </a:r>
          </a:p>
          <a:p>
            <a:r>
              <a:rPr lang="de-CH" sz="2400" dirty="0"/>
              <a:t>Die Unterrichtszeit beträgt für alle </a:t>
            </a:r>
            <a:r>
              <a:rPr lang="de-CH" sz="2400" dirty="0" smtClean="0"/>
              <a:t>Kinder </a:t>
            </a:r>
            <a:r>
              <a:rPr lang="de-CH" sz="2400" dirty="0"/>
              <a:t>22 Lektionen </a:t>
            </a:r>
            <a:r>
              <a:rPr lang="de-CH" sz="2400" dirty="0" smtClean="0"/>
              <a:t>pro Woche.</a:t>
            </a:r>
            <a:endParaRPr lang="de-CH" sz="2400" dirty="0"/>
          </a:p>
          <a:p>
            <a:pPr marL="0" indent="0">
              <a:buNone/>
            </a:pPr>
            <a:endParaRPr lang="de-CH" dirty="0"/>
          </a:p>
        </p:txBody>
      </p:sp>
      <p:sp>
        <p:nvSpPr>
          <p:cNvPr id="4" name="Fußzeilenplatzhalter 3"/>
          <p:cNvSpPr>
            <a:spLocks noGrp="1"/>
          </p:cNvSpPr>
          <p:nvPr>
            <p:ph type="ftr" sz="quarter" idx="11"/>
          </p:nvPr>
        </p:nvSpPr>
        <p:spPr/>
        <p:txBody>
          <a:bodyPr/>
          <a:lstStyle/>
          <a:p>
            <a:r>
              <a:rPr lang="de-CH" smtClean="0"/>
              <a:t>Eintritt Kindergarten/Basisstufe</a:t>
            </a:r>
            <a:endParaRPr lang="de-CH"/>
          </a:p>
        </p:txBody>
      </p:sp>
      <p:sp>
        <p:nvSpPr>
          <p:cNvPr id="5" name="Foliennummernplatzhalter 4"/>
          <p:cNvSpPr>
            <a:spLocks noGrp="1"/>
          </p:cNvSpPr>
          <p:nvPr>
            <p:ph type="sldNum" sz="quarter" idx="12"/>
          </p:nvPr>
        </p:nvSpPr>
        <p:spPr/>
        <p:txBody>
          <a:bodyPr/>
          <a:lstStyle/>
          <a:p>
            <a:fld id="{5D4BD758-C871-49DC-A050-36A17C18F2FA}" type="slidenum">
              <a:rPr lang="de-CH" smtClean="0"/>
              <a:t>9</a:t>
            </a:fld>
            <a:endParaRPr lang="de-CH"/>
          </a:p>
        </p:txBody>
      </p:sp>
      <p:sp>
        <p:nvSpPr>
          <p:cNvPr id="6" name="Titel 5"/>
          <p:cNvSpPr>
            <a:spLocks noGrp="1"/>
          </p:cNvSpPr>
          <p:nvPr>
            <p:ph type="title"/>
          </p:nvPr>
        </p:nvSpPr>
        <p:spPr/>
        <p:txBody>
          <a:bodyPr/>
          <a:lstStyle/>
          <a:p>
            <a:r>
              <a:rPr lang="de-CH" dirty="0" smtClean="0"/>
              <a:t>Stundenplan</a:t>
            </a:r>
            <a:endParaRPr lang="de-CH" dirty="0"/>
          </a:p>
        </p:txBody>
      </p:sp>
      <p:sp>
        <p:nvSpPr>
          <p:cNvPr id="7" name="Inhaltsplatzhalter 2"/>
          <p:cNvSpPr txBox="1">
            <a:spLocks/>
          </p:cNvSpPr>
          <p:nvPr/>
        </p:nvSpPr>
        <p:spPr>
          <a:xfrm>
            <a:off x="1043799" y="1157605"/>
            <a:ext cx="7632464" cy="4492625"/>
          </a:xfrm>
          <a:prstGeom prst="rect">
            <a:avLst/>
          </a:prstGeom>
        </p:spPr>
        <p:txBody>
          <a:bodyPr vert="horz" lIns="91440" tIns="45720" rIns="91440" bIns="45720" rtlCol="0">
            <a:normAutofit/>
          </a:bodyPr>
          <a:lstStyle>
            <a:lvl1pPr marL="228594" indent="-228594" algn="l" defTabSz="914377" rtl="0" eaLnBrk="1" latinLnBrk="0" hangingPunct="1">
              <a:lnSpc>
                <a:spcPct val="90000"/>
              </a:lnSpc>
              <a:spcBef>
                <a:spcPts val="1000"/>
              </a:spcBef>
              <a:buClr>
                <a:srgbClr val="0082C7"/>
              </a:buClr>
              <a:buSzPct val="80000"/>
              <a:buFontTx/>
              <a:buBlip>
                <a:blip r:embed="rId2"/>
              </a:buBlip>
              <a:defRPr lang="de-DE" sz="2800" kern="1200" dirty="0" smtClean="0">
                <a:solidFill>
                  <a:schemeClr val="tx1"/>
                </a:solidFill>
                <a:latin typeface="+mn-lt"/>
                <a:ea typeface="+mn-ea"/>
                <a:cs typeface="+mn-cs"/>
              </a:defRPr>
            </a:lvl1pPr>
            <a:lvl2pPr marL="685783" indent="-228594" algn="l" defTabSz="914377" rtl="0" eaLnBrk="1" latinLnBrk="0" hangingPunct="1">
              <a:lnSpc>
                <a:spcPct val="90000"/>
              </a:lnSpc>
              <a:spcBef>
                <a:spcPts val="500"/>
              </a:spcBef>
              <a:buClr>
                <a:srgbClr val="0082C7"/>
              </a:buClr>
              <a:buSzPct val="80000"/>
              <a:buFontTx/>
              <a:buBlip>
                <a:blip r:embed="rId2"/>
              </a:buBlip>
              <a:defRPr lang="de-DE" sz="2400" kern="1200" dirty="0" smtClean="0">
                <a:solidFill>
                  <a:schemeClr val="tx1"/>
                </a:solidFill>
                <a:latin typeface="+mn-lt"/>
                <a:ea typeface="+mn-ea"/>
                <a:cs typeface="+mn-cs"/>
              </a:defRPr>
            </a:lvl2pPr>
            <a:lvl3pPr marL="1142971" indent="-228594" algn="l" defTabSz="914377" rtl="0" eaLnBrk="1" latinLnBrk="0" hangingPunct="1">
              <a:lnSpc>
                <a:spcPct val="90000"/>
              </a:lnSpc>
              <a:spcBef>
                <a:spcPts val="500"/>
              </a:spcBef>
              <a:buClr>
                <a:srgbClr val="0082C7"/>
              </a:buClr>
              <a:buSzPct val="80000"/>
              <a:buFontTx/>
              <a:buBlip>
                <a:blip r:embed="rId2"/>
              </a:buBlip>
              <a:defRPr lang="de-DE" sz="2000" kern="1200" dirty="0" smtClean="0">
                <a:solidFill>
                  <a:schemeClr val="tx1"/>
                </a:solidFill>
                <a:latin typeface="+mn-lt"/>
                <a:ea typeface="+mn-ea"/>
                <a:cs typeface="+mn-cs"/>
              </a:defRPr>
            </a:lvl3pPr>
            <a:lvl4pPr marL="1600160" indent="-228594" algn="l" defTabSz="914377" rtl="0" eaLnBrk="1" latinLnBrk="0" hangingPunct="1">
              <a:lnSpc>
                <a:spcPct val="90000"/>
              </a:lnSpc>
              <a:spcBef>
                <a:spcPts val="500"/>
              </a:spcBef>
              <a:buClr>
                <a:srgbClr val="0082C7"/>
              </a:buClr>
              <a:buSzPct val="80000"/>
              <a:buFontTx/>
              <a:buBlip>
                <a:blip r:embed="rId2"/>
              </a:buBlip>
              <a:defRPr lang="de-DE" sz="1800" kern="1200" dirty="0" smtClean="0">
                <a:solidFill>
                  <a:schemeClr val="tx1"/>
                </a:solidFill>
                <a:latin typeface="+mn-lt"/>
                <a:ea typeface="+mn-ea"/>
                <a:cs typeface="+mn-cs"/>
              </a:defRPr>
            </a:lvl4pPr>
            <a:lvl5pPr marL="2057349" indent="-228594" algn="l" defTabSz="914377" rtl="0" eaLnBrk="1" latinLnBrk="0" hangingPunct="1">
              <a:lnSpc>
                <a:spcPct val="90000"/>
              </a:lnSpc>
              <a:spcBef>
                <a:spcPts val="500"/>
              </a:spcBef>
              <a:buClr>
                <a:srgbClr val="0082C7"/>
              </a:buClr>
              <a:buSzPct val="80000"/>
              <a:buFontTx/>
              <a:buBlip>
                <a:blip r:embed="rId2"/>
              </a:buBlip>
              <a:defRPr lang="de-DE" sz="1800" kern="1200" dirty="0" smtClean="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endParaRPr lang="de-CH" sz="2400" dirty="0" smtClean="0"/>
          </a:p>
          <a:p>
            <a:pPr marL="0" indent="0">
              <a:buFontTx/>
              <a:buNone/>
            </a:pPr>
            <a:endParaRPr lang="de-CH" sz="2400" dirty="0" smtClean="0"/>
          </a:p>
          <a:p>
            <a:pPr marL="0" indent="0">
              <a:buFontTx/>
              <a:buNone/>
            </a:pPr>
            <a:endParaRPr lang="de-CH" sz="2400" dirty="0" smtClean="0"/>
          </a:p>
          <a:p>
            <a:pPr marL="0" indent="0">
              <a:buFontTx/>
              <a:buNone/>
            </a:pPr>
            <a:endParaRPr lang="de-CH" sz="2400" dirty="0" smtClean="0"/>
          </a:p>
          <a:p>
            <a:pPr marL="0" indent="0">
              <a:buFontTx/>
              <a:buNone/>
            </a:pPr>
            <a:endParaRPr lang="de-CH" sz="2400" dirty="0"/>
          </a:p>
        </p:txBody>
      </p:sp>
      <p:graphicFrame>
        <p:nvGraphicFramePr>
          <p:cNvPr id="8" name="Tabelle 7"/>
          <p:cNvGraphicFramePr>
            <a:graphicFrameLocks noGrp="1"/>
          </p:cNvGraphicFramePr>
          <p:nvPr>
            <p:extLst>
              <p:ext uri="{D42A27DB-BD31-4B8C-83A1-F6EECF244321}">
                <p14:modId xmlns:p14="http://schemas.microsoft.com/office/powerpoint/2010/main" val="1853563962"/>
              </p:ext>
            </p:extLst>
          </p:nvPr>
        </p:nvGraphicFramePr>
        <p:xfrm>
          <a:off x="908770" y="4194000"/>
          <a:ext cx="7344815" cy="2088000"/>
        </p:xfrm>
        <a:graphic>
          <a:graphicData uri="http://schemas.openxmlformats.org/drawingml/2006/table">
            <a:tbl>
              <a:tblPr firstRow="1" bandRow="1">
                <a:tableStyleId>{5C22544A-7EE6-4342-B048-85BDC9FD1C3A}</a:tableStyleId>
              </a:tblPr>
              <a:tblGrid>
                <a:gridCol w="1468963">
                  <a:extLst>
                    <a:ext uri="{9D8B030D-6E8A-4147-A177-3AD203B41FA5}">
                      <a16:colId xmlns:a16="http://schemas.microsoft.com/office/drawing/2014/main" val="560420617"/>
                    </a:ext>
                  </a:extLst>
                </a:gridCol>
                <a:gridCol w="1468963">
                  <a:extLst>
                    <a:ext uri="{9D8B030D-6E8A-4147-A177-3AD203B41FA5}">
                      <a16:colId xmlns:a16="http://schemas.microsoft.com/office/drawing/2014/main" val="3733172082"/>
                    </a:ext>
                  </a:extLst>
                </a:gridCol>
                <a:gridCol w="1468963">
                  <a:extLst>
                    <a:ext uri="{9D8B030D-6E8A-4147-A177-3AD203B41FA5}">
                      <a16:colId xmlns:a16="http://schemas.microsoft.com/office/drawing/2014/main" val="471438685"/>
                    </a:ext>
                  </a:extLst>
                </a:gridCol>
                <a:gridCol w="1468963">
                  <a:extLst>
                    <a:ext uri="{9D8B030D-6E8A-4147-A177-3AD203B41FA5}">
                      <a16:colId xmlns:a16="http://schemas.microsoft.com/office/drawing/2014/main" val="611377823"/>
                    </a:ext>
                  </a:extLst>
                </a:gridCol>
                <a:gridCol w="1468963">
                  <a:extLst>
                    <a:ext uri="{9D8B030D-6E8A-4147-A177-3AD203B41FA5}">
                      <a16:colId xmlns:a16="http://schemas.microsoft.com/office/drawing/2014/main" val="1216467067"/>
                    </a:ext>
                  </a:extLst>
                </a:gridCol>
              </a:tblGrid>
              <a:tr h="378781">
                <a:tc>
                  <a:txBody>
                    <a:bodyPr/>
                    <a:lstStyle/>
                    <a:p>
                      <a:pPr algn="ctr"/>
                      <a:r>
                        <a:rPr lang="de-CH" dirty="0" smtClean="0"/>
                        <a:t>Montag</a:t>
                      </a:r>
                      <a:endParaRPr lang="de-CH" dirty="0"/>
                    </a:p>
                  </a:txBody>
                  <a:tcPr anchor="ctr">
                    <a:solidFill>
                      <a:srgbClr val="0082C7"/>
                    </a:solidFill>
                  </a:tcPr>
                </a:tc>
                <a:tc>
                  <a:txBody>
                    <a:bodyPr/>
                    <a:lstStyle/>
                    <a:p>
                      <a:pPr algn="ctr"/>
                      <a:r>
                        <a:rPr lang="de-CH" dirty="0" smtClean="0"/>
                        <a:t>Dienstag</a:t>
                      </a:r>
                      <a:endParaRPr lang="de-CH" dirty="0"/>
                    </a:p>
                  </a:txBody>
                  <a:tcPr anchor="ctr">
                    <a:solidFill>
                      <a:srgbClr val="0082C7"/>
                    </a:solidFill>
                  </a:tcPr>
                </a:tc>
                <a:tc>
                  <a:txBody>
                    <a:bodyPr/>
                    <a:lstStyle/>
                    <a:p>
                      <a:pPr algn="ctr"/>
                      <a:r>
                        <a:rPr lang="de-CH" dirty="0" smtClean="0"/>
                        <a:t>Mittwoch</a:t>
                      </a:r>
                      <a:endParaRPr lang="de-CH" dirty="0"/>
                    </a:p>
                  </a:txBody>
                  <a:tcPr anchor="ctr">
                    <a:solidFill>
                      <a:srgbClr val="0082C7"/>
                    </a:solidFill>
                  </a:tcPr>
                </a:tc>
                <a:tc>
                  <a:txBody>
                    <a:bodyPr/>
                    <a:lstStyle/>
                    <a:p>
                      <a:pPr algn="ctr"/>
                      <a:r>
                        <a:rPr lang="de-CH" dirty="0" smtClean="0"/>
                        <a:t>Donnerstag</a:t>
                      </a:r>
                      <a:endParaRPr lang="de-CH" dirty="0"/>
                    </a:p>
                  </a:txBody>
                  <a:tcPr anchor="ctr">
                    <a:solidFill>
                      <a:srgbClr val="0082C7"/>
                    </a:solidFill>
                  </a:tcPr>
                </a:tc>
                <a:tc>
                  <a:txBody>
                    <a:bodyPr/>
                    <a:lstStyle/>
                    <a:p>
                      <a:pPr algn="ctr"/>
                      <a:r>
                        <a:rPr lang="de-CH" dirty="0" smtClean="0"/>
                        <a:t>Freitag</a:t>
                      </a:r>
                      <a:endParaRPr lang="de-CH" dirty="0"/>
                    </a:p>
                  </a:txBody>
                  <a:tcPr anchor="ctr">
                    <a:solidFill>
                      <a:srgbClr val="0082C7"/>
                    </a:solidFill>
                  </a:tcPr>
                </a:tc>
                <a:extLst>
                  <a:ext uri="{0D108BD9-81ED-4DB2-BD59-A6C34878D82A}">
                    <a16:rowId xmlns:a16="http://schemas.microsoft.com/office/drawing/2014/main" val="372436846"/>
                  </a:ext>
                </a:extLst>
              </a:tr>
              <a:tr h="665219">
                <a:tc>
                  <a:txBody>
                    <a:bodyPr/>
                    <a:lstStyle/>
                    <a:p>
                      <a:pPr algn="ctr"/>
                      <a:endParaRPr lang="de-CH"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de-CH" dirty="0" smtClean="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de-CH" dirty="0" smtClean="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de-CH" dirty="0" smtClean="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de-CH" dirty="0" smtClean="0"/>
                    </a:p>
                  </a:txBody>
                  <a:tcPr anchor="ctr"/>
                </a:tc>
                <a:extLst>
                  <a:ext uri="{0D108BD9-81ED-4DB2-BD59-A6C34878D82A}">
                    <a16:rowId xmlns:a16="http://schemas.microsoft.com/office/drawing/2014/main" val="2481853685"/>
                  </a:ext>
                </a:extLst>
              </a:tr>
              <a:tr h="378781">
                <a:tc>
                  <a:txBody>
                    <a:bodyPr/>
                    <a:lstStyle/>
                    <a:p>
                      <a:pPr algn="ctr"/>
                      <a:endParaRPr lang="de-CH" dirty="0"/>
                    </a:p>
                  </a:txBody>
                  <a:tcPr anchor="ctr"/>
                </a:tc>
                <a:tc>
                  <a:txBody>
                    <a:bodyPr/>
                    <a:lstStyle/>
                    <a:p>
                      <a:pPr algn="ctr"/>
                      <a:endParaRPr lang="de-CH" dirty="0"/>
                    </a:p>
                  </a:txBody>
                  <a:tcPr anchor="ctr"/>
                </a:tc>
                <a:tc>
                  <a:txBody>
                    <a:bodyPr/>
                    <a:lstStyle/>
                    <a:p>
                      <a:pPr algn="ctr"/>
                      <a:endParaRPr lang="de-CH" dirty="0"/>
                    </a:p>
                  </a:txBody>
                  <a:tcPr anchor="ctr"/>
                </a:tc>
                <a:tc>
                  <a:txBody>
                    <a:bodyPr/>
                    <a:lstStyle/>
                    <a:p>
                      <a:pPr algn="ctr"/>
                      <a:endParaRPr lang="de-CH" dirty="0"/>
                    </a:p>
                  </a:txBody>
                  <a:tcPr anchor="ctr"/>
                </a:tc>
                <a:tc>
                  <a:txBody>
                    <a:bodyPr/>
                    <a:lstStyle/>
                    <a:p>
                      <a:pPr algn="ctr"/>
                      <a:endParaRPr lang="de-CH" dirty="0"/>
                    </a:p>
                  </a:txBody>
                  <a:tcPr anchor="ctr"/>
                </a:tc>
                <a:extLst>
                  <a:ext uri="{0D108BD9-81ED-4DB2-BD59-A6C34878D82A}">
                    <a16:rowId xmlns:a16="http://schemas.microsoft.com/office/drawing/2014/main" val="3504666827"/>
                  </a:ext>
                </a:extLst>
              </a:tr>
              <a:tr h="665219">
                <a:tc>
                  <a:txBody>
                    <a:bodyPr/>
                    <a:lstStyle/>
                    <a:p>
                      <a:pPr algn="ctr"/>
                      <a:endParaRPr lang="de-CH" dirty="0"/>
                    </a:p>
                  </a:txBody>
                  <a:tcPr anchor="ctr">
                    <a:solidFill>
                      <a:srgbClr val="FFCC9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de-CH" dirty="0" smtClean="0"/>
                    </a:p>
                  </a:txBody>
                  <a:tcPr anchor="ctr">
                    <a:solidFill>
                      <a:srgbClr val="FFCC99"/>
                    </a:solidFill>
                  </a:tcPr>
                </a:tc>
                <a:tc>
                  <a:txBody>
                    <a:bodyPr/>
                    <a:lstStyle/>
                    <a:p>
                      <a:pPr algn="ctr"/>
                      <a:endParaRPr lang="de-CH" dirty="0"/>
                    </a:p>
                  </a:txBody>
                  <a:tcPr anchor="ctr">
                    <a:solidFill>
                      <a:srgbClr val="FFCC99"/>
                    </a:solidFill>
                  </a:tcPr>
                </a:tc>
                <a:tc>
                  <a:txBody>
                    <a:bodyPr/>
                    <a:lstStyle/>
                    <a:p>
                      <a:pPr algn="ctr"/>
                      <a:endParaRPr lang="de-CH" dirty="0"/>
                    </a:p>
                  </a:txBody>
                  <a:tcPr anchor="ctr"/>
                </a:tc>
                <a:tc>
                  <a:txBody>
                    <a:bodyPr/>
                    <a:lstStyle/>
                    <a:p>
                      <a:pPr algn="ctr"/>
                      <a:endParaRPr lang="de-CH" dirty="0"/>
                    </a:p>
                  </a:txBody>
                  <a:tcPr anchor="ctr">
                    <a:solidFill>
                      <a:srgbClr val="FFCC99"/>
                    </a:solidFill>
                  </a:tcPr>
                </a:tc>
                <a:extLst>
                  <a:ext uri="{0D108BD9-81ED-4DB2-BD59-A6C34878D82A}">
                    <a16:rowId xmlns:a16="http://schemas.microsoft.com/office/drawing/2014/main" val="2716742429"/>
                  </a:ext>
                </a:extLst>
              </a:tr>
            </a:tbl>
          </a:graphicData>
        </a:graphic>
      </p:graphicFrame>
      <p:sp>
        <p:nvSpPr>
          <p:cNvPr id="9" name="Explosion 1 8"/>
          <p:cNvSpPr/>
          <p:nvPr/>
        </p:nvSpPr>
        <p:spPr>
          <a:xfrm rot="21090301">
            <a:off x="8024878" y="4411052"/>
            <a:ext cx="3081528" cy="1923896"/>
          </a:xfrm>
          <a:prstGeom prst="irregularSeal1">
            <a:avLst/>
          </a:prstGeom>
          <a:solidFill>
            <a:srgbClr val="0082C7"/>
          </a:solidFill>
          <a:ln>
            <a:solidFill>
              <a:srgbClr val="0082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b="1" dirty="0" smtClean="0"/>
              <a:t>Total:</a:t>
            </a:r>
          </a:p>
          <a:p>
            <a:pPr algn="ctr"/>
            <a:r>
              <a:rPr lang="de-CH" b="1" dirty="0" smtClean="0"/>
              <a:t>22 Lektionen</a:t>
            </a:r>
            <a:endParaRPr lang="de-CH" b="1" dirty="0"/>
          </a:p>
        </p:txBody>
      </p:sp>
    </p:spTree>
    <p:extLst>
      <p:ext uri="{BB962C8B-B14F-4D97-AF65-F5344CB8AC3E}">
        <p14:creationId xmlns:p14="http://schemas.microsoft.com/office/powerpoint/2010/main" val="150647915"/>
      </p:ext>
    </p:extLst>
  </p:cSld>
  <p:clrMapOvr>
    <a:masterClrMapping/>
  </p:clrMapOvr>
  <p:timing>
    <p:tnLst>
      <p:par>
        <p:cTn id="1" dur="indefinite" restart="never" nodeType="tmRoot"/>
      </p:par>
    </p:tnLst>
  </p:timing>
</p:sld>
</file>

<file path=ppt/theme/theme1.xml><?xml version="1.0" encoding="utf-8"?>
<a:theme xmlns:a="http://schemas.openxmlformats.org/drawingml/2006/main" name="Kanton Luzern">
  <a:themeElements>
    <a:clrScheme name="Kanton Luzern">
      <a:dk1>
        <a:srgbClr val="000000"/>
      </a:dk1>
      <a:lt1>
        <a:srgbClr val="FFFFFF"/>
      </a:lt1>
      <a:dk2>
        <a:srgbClr val="000000"/>
      </a:dk2>
      <a:lt2>
        <a:srgbClr val="808080"/>
      </a:lt2>
      <a:accent1>
        <a:srgbClr val="66CCFF"/>
      </a:accent1>
      <a:accent2>
        <a:srgbClr val="3399FF"/>
      </a:accent2>
      <a:accent3>
        <a:srgbClr val="0066FF"/>
      </a:accent3>
      <a:accent4>
        <a:srgbClr val="0000FF"/>
      </a:accent4>
      <a:accent5>
        <a:srgbClr val="003399"/>
      </a:accent5>
      <a:accent6>
        <a:srgbClr val="000066"/>
      </a:accent6>
      <a:hlink>
        <a:srgbClr val="7FCAFF"/>
      </a:hlink>
      <a:folHlink>
        <a:srgbClr val="40AFFF"/>
      </a:folHlink>
    </a:clrScheme>
    <a:fontScheme name="Segoe UI">
      <a:majorFont>
        <a:latin typeface="Segoe UI fet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ank.potx" id="{2808E21A-8CEB-4AD8-9B47-87429428C934}" vid="{12467E2D-BDDD-4BA1-991D-8047D18ED073}"/>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egoe UI">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egoe UI">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0</TotalTime>
  <Words>686</Words>
  <Application>Microsoft Office PowerPoint</Application>
  <PresentationFormat>Breitbild</PresentationFormat>
  <Paragraphs>93</Paragraphs>
  <Slides>17</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17</vt:i4>
      </vt:variant>
    </vt:vector>
  </HeadingPairs>
  <TitlesOfParts>
    <vt:vector size="22" baseType="lpstr">
      <vt:lpstr>Arial</vt:lpstr>
      <vt:lpstr>Arial Black</vt:lpstr>
      <vt:lpstr>Segoe UI</vt:lpstr>
      <vt:lpstr>Times New Roman</vt:lpstr>
      <vt:lpstr>Kanton Luzern</vt:lpstr>
      <vt:lpstr>Eintritt in den Kindergarten Eintritt in die Basisstufe</vt:lpstr>
      <vt:lpstr>Herzlich willkommen!</vt:lpstr>
      <vt:lpstr>Struktur der Volkschule</vt:lpstr>
      <vt:lpstr>Spielen und Lernen im Kindergarten / Basisstufe</vt:lpstr>
      <vt:lpstr>PowerPoint-Präsentation</vt:lpstr>
      <vt:lpstr>Eintritt</vt:lpstr>
      <vt:lpstr>Eintritt</vt:lpstr>
      <vt:lpstr>Anforderungen</vt:lpstr>
      <vt:lpstr>Stundenplan</vt:lpstr>
      <vt:lpstr>Reduktion der Unterrichtszeit</vt:lpstr>
      <vt:lpstr>Besonderer Bildungsbedarf</vt:lpstr>
      <vt:lpstr>Verweildauer Kindergarten</vt:lpstr>
      <vt:lpstr>Verweildauer Basisstufe</vt:lpstr>
      <vt:lpstr>Übergang in die Primarschule</vt:lpstr>
      <vt:lpstr>Tagesstruktur</vt:lpstr>
      <vt:lpstr>Anmeldung </vt:lpstr>
      <vt:lpstr>PowerPoint-Präsentation</vt:lpstr>
    </vt:vector>
  </TitlesOfParts>
  <Company>Dienststelle Volksschulbildung, Kanton Luzern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Elternpräsentation zum Eintritt in den Kindergarten Eintritt in die Basisstufe</dc:title>
  <dc:creator>DVS Renggli Andrea (Beauftragte Zyklus 1)</dc:creator>
  <cp:lastModifiedBy>DVS Bara Alessandra (Sachbearbeiterin)</cp:lastModifiedBy>
  <cp:revision>28</cp:revision>
  <dcterms:created xsi:type="dcterms:W3CDTF">2024-02-21T07:00:56Z</dcterms:created>
  <dcterms:modified xsi:type="dcterms:W3CDTF">2024-07-16T14:48:18Z</dcterms:modified>
</cp:coreProperties>
</file>