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9" r:id="rId2"/>
    <p:sldId id="261" r:id="rId3"/>
    <p:sldId id="277" r:id="rId4"/>
    <p:sldId id="273" r:id="rId5"/>
    <p:sldId id="274" r:id="rId6"/>
    <p:sldId id="278" r:id="rId7"/>
    <p:sldId id="275" r:id="rId8"/>
    <p:sldId id="276" r:id="rId9"/>
    <p:sldId id="269" r:id="rId10"/>
    <p:sldId id="270" r:id="rId11"/>
  </p:sldIdLst>
  <p:sldSz cx="12192000" cy="6858000"/>
  <p:notesSz cx="6858000" cy="9144000"/>
  <p:defaultText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C7"/>
    <a:srgbClr val="E9C700"/>
    <a:srgbClr val="E50D7E"/>
    <a:srgbClr val="D3ECFF"/>
    <a:srgbClr val="66CCFF"/>
    <a:srgbClr val="FBAFD7"/>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474" autoAdjust="0"/>
  </p:normalViewPr>
  <p:slideViewPr>
    <p:cSldViewPr snapToGrid="0">
      <p:cViewPr varScale="1">
        <p:scale>
          <a:sx n="92" d="100"/>
          <a:sy n="92" d="100"/>
        </p:scale>
        <p:origin x="1176" y="66"/>
      </p:cViewPr>
      <p:guideLst/>
    </p:cSldViewPr>
  </p:slideViewPr>
  <p:notesTextViewPr>
    <p:cViewPr>
      <p:scale>
        <a:sx n="1" d="1"/>
        <a:sy n="1" d="1"/>
      </p:scale>
      <p:origin x="0" y="0"/>
    </p:cViewPr>
  </p:notesTextViewPr>
  <p:notesViewPr>
    <p:cSldViewPr snapToGrid="0">
      <p:cViewPr varScale="1">
        <p:scale>
          <a:sx n="97" d="100"/>
          <a:sy n="97" d="100"/>
        </p:scale>
        <p:origin x="353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8B0177-EEAD-467F-A696-33021A3737BE}" type="datetimeFigureOut">
              <a:rPr lang="de-CH" smtClean="0"/>
              <a:t>01.12.2023</a:t>
            </a:fld>
            <a:endParaRPr lang="de-CH"/>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326137-33AE-42AD-9CFF-625B8FDFB1AD}" type="slidenum">
              <a:rPr lang="de-CH" smtClean="0"/>
              <a:t>‹Nr.›</a:t>
            </a:fld>
            <a:endParaRPr lang="de-CH"/>
          </a:p>
        </p:txBody>
      </p:sp>
    </p:spTree>
    <p:extLst>
      <p:ext uri="{BB962C8B-B14F-4D97-AF65-F5344CB8AC3E}">
        <p14:creationId xmlns:p14="http://schemas.microsoft.com/office/powerpoint/2010/main" val="4284509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B5E307-2EED-41DC-B960-7F893A5ED0C7}" type="datetimeFigureOut">
              <a:rPr lang="de-CH" smtClean="0"/>
              <a:t>01.12.2023</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FFF4FE-F8FC-4C1D-BEE1-E343905C3304}" type="slidenum">
              <a:rPr lang="de-CH" smtClean="0"/>
              <a:t>‹Nr.›</a:t>
            </a:fld>
            <a:endParaRPr lang="de-CH"/>
          </a:p>
        </p:txBody>
      </p:sp>
    </p:spTree>
    <p:extLst>
      <p:ext uri="{BB962C8B-B14F-4D97-AF65-F5344CB8AC3E}">
        <p14:creationId xmlns:p14="http://schemas.microsoft.com/office/powerpoint/2010/main" val="2967523826"/>
      </p:ext>
    </p:extLst>
  </p:cSld>
  <p:clrMap bg1="lt1" tx1="dk1" bg2="lt2" tx2="dk2" accent1="accent1" accent2="accent2" accent3="accent3" accent4="accent4" accent5="accent5" accent6="accent6" hlink="hlink" folHlink="folHlink"/>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0"/>
              </a:spcAft>
            </a:pPr>
            <a:r>
              <a:rPr lang="de-CH" sz="1200" b="1" dirty="0" smtClean="0">
                <a:effectLst/>
                <a:latin typeface="Segoe UI" panose="020B0502040204020203" pitchFamily="34" charset="0"/>
                <a:ea typeface="Times New Roman" panose="02020603050405020304" pitchFamily="18" charset="0"/>
                <a:cs typeface="Times New Roman" panose="02020603050405020304" pitchFamily="18" charset="0"/>
              </a:rPr>
              <a:t>Begrüssung</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b="1" dirty="0" smtClean="0">
                <a:effectLst/>
                <a:latin typeface="Segoe UI" panose="020B0502040204020203" pitchFamily="34" charset="0"/>
                <a:ea typeface="Times New Roman" panose="02020603050405020304" pitchFamily="18" charset="0"/>
                <a:cs typeface="Times New Roman" panose="02020603050405020304" pitchFamily="18" charset="0"/>
              </a:rPr>
              <a:t> </a:t>
            </a:r>
            <a:endParaRPr lang="de-CH" dirty="0"/>
          </a:p>
        </p:txBody>
      </p:sp>
      <p:sp>
        <p:nvSpPr>
          <p:cNvPr id="4" name="Foliennummernplatzhalter 3"/>
          <p:cNvSpPr>
            <a:spLocks noGrp="1"/>
          </p:cNvSpPr>
          <p:nvPr>
            <p:ph type="sldNum" sz="quarter" idx="10"/>
          </p:nvPr>
        </p:nvSpPr>
        <p:spPr/>
        <p:txBody>
          <a:bodyPr/>
          <a:lstStyle/>
          <a:p>
            <a:fld id="{D8FFF4FE-F8FC-4C1D-BEE1-E343905C3304}" type="slidenum">
              <a:rPr lang="de-CH" smtClean="0"/>
              <a:t>1</a:t>
            </a:fld>
            <a:endParaRPr lang="de-CH"/>
          </a:p>
        </p:txBody>
      </p:sp>
    </p:spTree>
    <p:extLst>
      <p:ext uri="{BB962C8B-B14F-4D97-AF65-F5344CB8AC3E}">
        <p14:creationId xmlns:p14="http://schemas.microsoft.com/office/powerpoint/2010/main" val="38169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0"/>
              </a:spcAft>
            </a:pPr>
            <a:r>
              <a:rPr lang="de-CH" sz="1200" b="1" dirty="0" smtClean="0">
                <a:effectLst/>
                <a:latin typeface="Segoe UI" panose="020B0502040204020203" pitchFamily="34" charset="0"/>
                <a:ea typeface="Times New Roman" panose="02020603050405020304" pitchFamily="18" charset="0"/>
                <a:cs typeface="Times New Roman" panose="02020603050405020304" pitchFamily="18" charset="0"/>
              </a:rPr>
              <a:t>Blitzlicht</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Bitte zeichnet eure derzeitige Befindlichkeit, also wie es euch jetzt grad geht nach unserem gemeinsamen Nachmittag als Wetterkarte auf das Post-</a:t>
            </a:r>
            <a:r>
              <a:rPr lang="de-CH" sz="1200" dirty="0" err="1"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it</a:t>
            </a: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und klebt es beim Herausgehen auf das Flip, das am Ausgang hängt.</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Was ich noch sagen möchte, könnt ihr ebenfalls auf ein Post-</a:t>
            </a:r>
            <a:r>
              <a:rPr lang="de-CH" sz="1200" dirty="0" err="1"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it</a:t>
            </a: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schreiben und auf das vorbereitete </a:t>
            </a:r>
            <a:r>
              <a:rPr lang="de-CH" sz="1200" dirty="0" err="1"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Flipchartblatt</a:t>
            </a: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beim Ausgang kleben.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Ich danke euch für eure Mitarbeit.</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r>
              <a:rPr lang="de-CH" dirty="0" smtClean="0"/>
              <a:t>Schulen für alle, zusammen wachsen, Menschen</a:t>
            </a:r>
            <a:r>
              <a:rPr lang="de-CH" baseline="0" dirty="0" smtClean="0"/>
              <a:t> stärken.</a:t>
            </a:r>
            <a:endParaRPr lang="de-CH" dirty="0"/>
          </a:p>
        </p:txBody>
      </p:sp>
      <p:sp>
        <p:nvSpPr>
          <p:cNvPr id="4" name="Foliennummernplatzhalter 3"/>
          <p:cNvSpPr>
            <a:spLocks noGrp="1"/>
          </p:cNvSpPr>
          <p:nvPr>
            <p:ph type="sldNum" sz="quarter" idx="10"/>
          </p:nvPr>
        </p:nvSpPr>
        <p:spPr/>
        <p:txBody>
          <a:bodyPr/>
          <a:lstStyle/>
          <a:p>
            <a:fld id="{D8FFF4FE-F8FC-4C1D-BEE1-E343905C3304}" type="slidenum">
              <a:rPr lang="de-CH" smtClean="0"/>
              <a:t>10</a:t>
            </a:fld>
            <a:endParaRPr lang="de-CH"/>
          </a:p>
        </p:txBody>
      </p:sp>
    </p:spTree>
    <p:extLst>
      <p:ext uri="{BB962C8B-B14F-4D97-AF65-F5344CB8AC3E}">
        <p14:creationId xmlns:p14="http://schemas.microsoft.com/office/powerpoint/2010/main" val="2194621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b="1" kern="1200" dirty="0" smtClean="0">
                <a:solidFill>
                  <a:schemeClr val="tx1"/>
                </a:solidFill>
                <a:effectLst/>
                <a:latin typeface="+mn-lt"/>
                <a:ea typeface="+mn-ea"/>
                <a:cs typeface="+mn-cs"/>
              </a:rPr>
              <a:t>Out </a:t>
            </a:r>
            <a:r>
              <a:rPr lang="de-CH" sz="1200" b="1" kern="1200" dirty="0" err="1" smtClean="0">
                <a:solidFill>
                  <a:schemeClr val="tx1"/>
                </a:solidFill>
                <a:effectLst/>
                <a:latin typeface="+mn-lt"/>
                <a:ea typeface="+mn-ea"/>
                <a:cs typeface="+mn-cs"/>
              </a:rPr>
              <a:t>of</a:t>
            </a:r>
            <a:r>
              <a:rPr lang="de-CH" sz="1200" b="1" kern="1200" dirty="0" smtClean="0">
                <a:solidFill>
                  <a:schemeClr val="tx1"/>
                </a:solidFill>
                <a:effectLst/>
                <a:latin typeface="+mn-lt"/>
                <a:ea typeface="+mn-ea"/>
                <a:cs typeface="+mn-cs"/>
              </a:rPr>
              <a:t> </a:t>
            </a:r>
            <a:r>
              <a:rPr lang="de-CH" sz="1200" b="1" kern="1200" dirty="0" err="1" smtClean="0">
                <a:solidFill>
                  <a:schemeClr val="tx1"/>
                </a:solidFill>
                <a:effectLst/>
                <a:latin typeface="+mn-lt"/>
                <a:ea typeface="+mn-ea"/>
                <a:cs typeface="+mn-cs"/>
              </a:rPr>
              <a:t>the</a:t>
            </a:r>
            <a:r>
              <a:rPr lang="de-CH" sz="1200" b="1" kern="1200" dirty="0" smtClean="0">
                <a:solidFill>
                  <a:schemeClr val="tx1"/>
                </a:solidFill>
                <a:effectLst/>
                <a:latin typeface="+mn-lt"/>
                <a:ea typeface="+mn-ea"/>
                <a:cs typeface="+mn-cs"/>
              </a:rPr>
              <a:t> Box</a:t>
            </a:r>
            <a:endParaRPr lang="de-CH" sz="1200" kern="1200" dirty="0" smtClean="0">
              <a:solidFill>
                <a:schemeClr val="tx1"/>
              </a:solidFill>
              <a:effectLst/>
              <a:latin typeface="+mn-lt"/>
              <a:ea typeface="+mn-ea"/>
              <a:cs typeface="+mn-cs"/>
            </a:endParaRPr>
          </a:p>
          <a:p>
            <a:r>
              <a:rPr lang="de-CH" sz="1200" kern="1200" dirty="0" smtClean="0">
                <a:solidFill>
                  <a:schemeClr val="tx1"/>
                </a:solidFill>
                <a:effectLst/>
                <a:latin typeface="+mn-lt"/>
                <a:ea typeface="+mn-ea"/>
                <a:cs typeface="+mn-cs"/>
              </a:rPr>
              <a:t>Wir wollen heute «out </a:t>
            </a:r>
            <a:r>
              <a:rPr lang="de-CH" sz="1200" kern="1200" dirty="0" err="1" smtClean="0">
                <a:solidFill>
                  <a:schemeClr val="tx1"/>
                </a:solidFill>
                <a:effectLst/>
                <a:latin typeface="+mn-lt"/>
                <a:ea typeface="+mn-ea"/>
                <a:cs typeface="+mn-cs"/>
              </a:rPr>
              <a:t>of</a:t>
            </a:r>
            <a:r>
              <a:rPr lang="de-CH" sz="1200" kern="1200" dirty="0" smtClean="0">
                <a:solidFill>
                  <a:schemeClr val="tx1"/>
                </a:solidFill>
                <a:effectLst/>
                <a:latin typeface="+mn-lt"/>
                <a:ea typeface="+mn-ea"/>
                <a:cs typeface="+mn-cs"/>
              </a:rPr>
              <a:t> </a:t>
            </a:r>
            <a:r>
              <a:rPr lang="de-CH" sz="1200" kern="1200" dirty="0" err="1" smtClean="0">
                <a:solidFill>
                  <a:schemeClr val="tx1"/>
                </a:solidFill>
                <a:effectLst/>
                <a:latin typeface="+mn-lt"/>
                <a:ea typeface="+mn-ea"/>
                <a:cs typeface="+mn-cs"/>
              </a:rPr>
              <a:t>the</a:t>
            </a:r>
            <a:r>
              <a:rPr lang="de-CH" sz="1200" kern="1200" dirty="0" smtClean="0">
                <a:solidFill>
                  <a:schemeClr val="tx1"/>
                </a:solidFill>
                <a:effectLst/>
                <a:latin typeface="+mn-lt"/>
                <a:ea typeface="+mn-ea"/>
                <a:cs typeface="+mn-cs"/>
              </a:rPr>
              <a:t> box» denken und sammeln, was uns beschäftigt. Wir starten mit einer Übung, die unsere Gehirne fordert.</a:t>
            </a:r>
          </a:p>
          <a:p>
            <a:endParaRPr lang="de-CH" dirty="0" smtClean="0"/>
          </a:p>
          <a:p>
            <a:endParaRPr lang="de-CH" dirty="0"/>
          </a:p>
        </p:txBody>
      </p:sp>
      <p:sp>
        <p:nvSpPr>
          <p:cNvPr id="4" name="Foliennummernplatzhalter 3"/>
          <p:cNvSpPr>
            <a:spLocks noGrp="1"/>
          </p:cNvSpPr>
          <p:nvPr>
            <p:ph type="sldNum" sz="quarter" idx="10"/>
          </p:nvPr>
        </p:nvSpPr>
        <p:spPr/>
        <p:txBody>
          <a:bodyPr/>
          <a:lstStyle/>
          <a:p>
            <a:fld id="{D8FFF4FE-F8FC-4C1D-BEE1-E343905C3304}" type="slidenum">
              <a:rPr lang="de-CH" smtClean="0"/>
              <a:t>2</a:t>
            </a:fld>
            <a:endParaRPr lang="de-CH"/>
          </a:p>
        </p:txBody>
      </p:sp>
    </p:spTree>
    <p:extLst>
      <p:ext uri="{BB962C8B-B14F-4D97-AF65-F5344CB8AC3E}">
        <p14:creationId xmlns:p14="http://schemas.microsoft.com/office/powerpoint/2010/main" val="2116819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D8FFF4FE-F8FC-4C1D-BEE1-E343905C3304}" type="slidenum">
              <a:rPr lang="de-CH" smtClean="0"/>
              <a:t>3</a:t>
            </a:fld>
            <a:endParaRPr lang="de-CH"/>
          </a:p>
        </p:txBody>
      </p:sp>
    </p:spTree>
    <p:extLst>
      <p:ext uri="{BB962C8B-B14F-4D97-AF65-F5344CB8AC3E}">
        <p14:creationId xmlns:p14="http://schemas.microsoft.com/office/powerpoint/2010/main" val="1180478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b="1" kern="1200" dirty="0" smtClean="0">
                <a:solidFill>
                  <a:schemeClr val="tx1"/>
                </a:solidFill>
                <a:effectLst/>
                <a:latin typeface="+mn-lt"/>
                <a:ea typeface="+mn-ea"/>
                <a:cs typeface="+mn-cs"/>
              </a:rPr>
              <a:t>Ziele von heute</a:t>
            </a:r>
            <a:endParaRPr lang="de-CH" sz="1200" kern="1200" dirty="0" smtClean="0">
              <a:solidFill>
                <a:schemeClr val="tx1"/>
              </a:solidFill>
              <a:effectLst/>
              <a:latin typeface="+mn-lt"/>
              <a:ea typeface="+mn-ea"/>
              <a:cs typeface="+mn-cs"/>
            </a:endParaRPr>
          </a:p>
          <a:p>
            <a:r>
              <a:rPr lang="de-CH" sz="1200" kern="1200" dirty="0" smtClean="0">
                <a:solidFill>
                  <a:schemeClr val="tx1"/>
                </a:solidFill>
                <a:effectLst/>
                <a:latin typeface="+mn-lt"/>
                <a:ea typeface="+mn-ea"/>
                <a:cs typeface="+mn-cs"/>
              </a:rPr>
              <a:t>Wir ermitteln gemeinsam Themen aus Politik, Evaluationen und dem gesellschaftlichen Leben, die die Schule als Teil der Gemeinde beschäftigen.</a:t>
            </a:r>
          </a:p>
          <a:p>
            <a:r>
              <a:rPr lang="de-CH" sz="1200" kern="1200" dirty="0" smtClean="0">
                <a:solidFill>
                  <a:schemeClr val="tx1"/>
                </a:solidFill>
                <a:effectLst/>
                <a:latin typeface="+mn-lt"/>
                <a:ea typeface="+mn-ea"/>
                <a:cs typeface="+mn-cs"/>
              </a:rPr>
              <a:t>Wir schauen, welche Gründe und Ursachen wir für diese Themen eruieren können.</a:t>
            </a:r>
          </a:p>
          <a:p>
            <a:endParaRPr lang="de-CH" sz="1200" kern="1200" dirty="0" smtClean="0">
              <a:solidFill>
                <a:schemeClr val="tx1"/>
              </a:solidFill>
              <a:effectLst/>
              <a:latin typeface="+mn-lt"/>
              <a:ea typeface="+mn-ea"/>
              <a:cs typeface="+mn-cs"/>
            </a:endParaRP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Themensammlung</a:t>
            </a: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Gründe und Ursachen</a:t>
            </a: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Priorisieren</a:t>
            </a: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Ausblick und weiteres Vorgehen</a:t>
            </a:r>
            <a:endParaRPr lang="de-CH" sz="1200" kern="1200" dirty="0" smtClean="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D8FFF4FE-F8FC-4C1D-BEE1-E343905C3304}" type="slidenum">
              <a:rPr lang="de-CH" smtClean="0"/>
              <a:t>4</a:t>
            </a:fld>
            <a:endParaRPr lang="de-CH"/>
          </a:p>
        </p:txBody>
      </p:sp>
    </p:spTree>
    <p:extLst>
      <p:ext uri="{BB962C8B-B14F-4D97-AF65-F5344CB8AC3E}">
        <p14:creationId xmlns:p14="http://schemas.microsoft.com/office/powerpoint/2010/main" val="1438558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0"/>
              </a:spcAft>
            </a:pPr>
            <a:r>
              <a:rPr lang="de-CH" sz="1200" b="1" dirty="0" smtClean="0">
                <a:effectLst/>
                <a:latin typeface="Segoe UI" panose="020B0502040204020203" pitchFamily="34" charset="0"/>
                <a:ea typeface="Times New Roman" panose="02020603050405020304" pitchFamily="18" charset="0"/>
                <a:cs typeface="Times New Roman" panose="02020603050405020304" pitchFamily="18" charset="0"/>
              </a:rPr>
              <a:t>Einleitung</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Erfolgreiche und effektive Entwicklungen sind dann möglich, wenn wir auch Gründe und Ursachen unserer Anliegen erkennen und darauf basierend Ziele ableiten, sie verfolgen und später auch überprüfen, ob wir unsere Ziele erreicht haben.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Heute konzentrieren wir uns darauf, welche Themen die Schule im Kontext von Politik, Evaluationen und gesellschaftlicher Entwicklung beschäftigen und wieso sie die Schule beschäftigen.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Immer wieder gibt es Impulse auf unserem Weg als Schule. In der Regel sind es solche Impulse, die uns irritieren, uns aber auch vorwärtsbringen können.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096385" algn="l"/>
              </a:tabLst>
            </a:pPr>
            <a:r>
              <a:rPr lang="de-CH" sz="1200" dirty="0" smtClean="0">
                <a:effectLst/>
                <a:latin typeface="Segoe UI" panose="020B0502040204020203" pitchFamily="34" charset="0"/>
                <a:ea typeface="Times New Roman" panose="02020603050405020304" pitchFamily="18" charset="0"/>
                <a:cs typeface="Segoe UI" panose="020B0502040204020203" pitchFamily="34" charset="0"/>
              </a:rPr>
              <a:t>Eine Irritation könnte eine Überraschung wie z. B. die Eröffnung eines neuen Asylheims sein, es kommen 18 Kinder mit unter Umständen traumatischen Erfahrungen in die Schule.</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096385" algn="l"/>
              </a:tabLst>
            </a:pPr>
            <a:r>
              <a:rPr lang="de-CH" sz="1200" dirty="0" smtClean="0">
                <a:effectLst/>
                <a:latin typeface="Segoe UI" panose="020B0502040204020203" pitchFamily="34" charset="0"/>
                <a:ea typeface="Times New Roman" panose="02020603050405020304" pitchFamily="18" charset="0"/>
                <a:cs typeface="Segoe UI" panose="020B0502040204020203" pitchFamily="34" charset="0"/>
              </a:rPr>
              <a:t>Eine Intervention ist z. B. die Einführung eines neuen Schulfachs oder die Einführung des Angebotes für die frühe Sprachförderung.</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096385" algn="l"/>
              </a:tabLst>
            </a:pPr>
            <a:r>
              <a:rPr lang="de-CH" sz="1200" dirty="0" smtClean="0">
                <a:effectLst/>
                <a:latin typeface="Segoe UI" panose="020B0502040204020203" pitchFamily="34" charset="0"/>
                <a:ea typeface="Times New Roman" panose="02020603050405020304" pitchFamily="18" charset="0"/>
                <a:cs typeface="Segoe UI" panose="020B0502040204020203" pitchFamily="34" charset="0"/>
              </a:rPr>
              <a:t>Kreative Stimulierungen sind uns da schon lieber. Z. B. wenn ein Mitglied aus der BIKO eine Weiterbildung in Schulraumentwicklung für Umbau und Neubau gemacht hat und vor Ideen zur Schulraumentwicklung sprüht.</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096385" algn="l"/>
              </a:tabLst>
            </a:pPr>
            <a:r>
              <a:rPr lang="de-CH" sz="1200" dirty="0" smtClean="0">
                <a:effectLst/>
                <a:latin typeface="Segoe UI" panose="020B0502040204020203" pitchFamily="34" charset="0"/>
                <a:ea typeface="Times New Roman" panose="02020603050405020304" pitchFamily="18" charset="0"/>
                <a:cs typeface="Segoe UI" panose="020B0502040204020203" pitchFamily="34" charset="0"/>
              </a:rPr>
              <a:t>Eine </a:t>
            </a:r>
            <a:r>
              <a:rPr lang="de-CH" sz="1200" dirty="0" err="1" smtClean="0">
                <a:effectLst/>
                <a:latin typeface="Segoe UI" panose="020B0502040204020203" pitchFamily="34" charset="0"/>
                <a:ea typeface="Times New Roman" panose="02020603050405020304" pitchFamily="18" charset="0"/>
                <a:cs typeface="Segoe UI" panose="020B0502040204020203" pitchFamily="34" charset="0"/>
              </a:rPr>
              <a:t>Inkongruenzerfahrung</a:t>
            </a:r>
            <a:r>
              <a:rPr lang="de-CH" sz="1200" dirty="0" smtClean="0">
                <a:effectLst/>
                <a:latin typeface="Segoe UI" panose="020B0502040204020203" pitchFamily="34" charset="0"/>
                <a:ea typeface="Times New Roman" panose="02020603050405020304" pitchFamily="18" charset="0"/>
                <a:cs typeface="Segoe UI" panose="020B0502040204020203" pitchFamily="34" charset="0"/>
              </a:rPr>
              <a:t> kann z. B. sein, wenn das Mitarbeiter/</a:t>
            </a:r>
            <a:r>
              <a:rPr lang="de-CH" sz="1200" dirty="0" err="1" smtClean="0">
                <a:effectLst/>
                <a:latin typeface="Segoe UI" panose="020B0502040204020203" pitchFamily="34" charset="0"/>
                <a:ea typeface="Times New Roman" panose="02020603050405020304" pitchFamily="18" charset="0"/>
                <a:cs typeface="Segoe UI" panose="020B0502040204020203" pitchFamily="34" charset="0"/>
              </a:rPr>
              <a:t>innenfeedback</a:t>
            </a:r>
            <a:r>
              <a:rPr lang="de-CH" sz="1200" dirty="0" smtClean="0">
                <a:effectLst/>
                <a:latin typeface="Segoe UI" panose="020B0502040204020203" pitchFamily="34" charset="0"/>
                <a:ea typeface="Times New Roman" panose="02020603050405020304" pitchFamily="18" charset="0"/>
                <a:cs typeface="Segoe UI" panose="020B0502040204020203" pitchFamily="34" charset="0"/>
              </a:rPr>
              <a:t> überhaupt nicht mit der Schulleiter/innenperspektive übereinstimmt.</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096385" algn="l"/>
              </a:tabLst>
            </a:pPr>
            <a:r>
              <a:rPr lang="de-CH" sz="1200" dirty="0" smtClean="0">
                <a:effectLst/>
                <a:latin typeface="Segoe UI" panose="020B0502040204020203" pitchFamily="34" charset="0"/>
                <a:ea typeface="Times New Roman" panose="02020603050405020304" pitchFamily="18" charset="0"/>
                <a:cs typeface="Segoe UI" panose="020B0502040204020203" pitchFamily="34" charset="0"/>
              </a:rPr>
              <a:t>Konflikte und Krisen, wie z. B. die Schule braucht neue IT-Geräte, aber die aktuelle Situation in der Gemeinde lässt die Beschaffung nicht zu.</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096385" algn="l"/>
              </a:tabLst>
            </a:pPr>
            <a:r>
              <a:rPr lang="de-CH" sz="1200" dirty="0" smtClean="0">
                <a:effectLst/>
                <a:latin typeface="Segoe UI" panose="020B0502040204020203" pitchFamily="34" charset="0"/>
                <a:ea typeface="Times New Roman" panose="02020603050405020304" pitchFamily="18" charset="0"/>
                <a:cs typeface="Segoe UI" panose="020B0502040204020203" pitchFamily="34" charset="0"/>
              </a:rPr>
              <a:t>Von unerwarteten Ereignissen haben wir aktuell wirklich genug, daher muss ich dazu keine Beispiele machen.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endPar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Diese Impulse sind also Themen, die uns beschäftigen.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Wir möchten damit herausfinden, was für unsere Schule von Bedeutung ist, weil es uns beschäftigt.</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Um unsere Gedanken noch weiter anzuregen, können wir auch die Leitfragen des Tischpapiers noch nutzen.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endParaRPr lang="de-CH" dirty="0"/>
          </a:p>
        </p:txBody>
      </p:sp>
      <p:sp>
        <p:nvSpPr>
          <p:cNvPr id="4" name="Foliennummernplatzhalter 3"/>
          <p:cNvSpPr>
            <a:spLocks noGrp="1"/>
          </p:cNvSpPr>
          <p:nvPr>
            <p:ph type="sldNum" sz="quarter" idx="10"/>
          </p:nvPr>
        </p:nvSpPr>
        <p:spPr/>
        <p:txBody>
          <a:bodyPr/>
          <a:lstStyle/>
          <a:p>
            <a:fld id="{D8FFF4FE-F8FC-4C1D-BEE1-E343905C3304}" type="slidenum">
              <a:rPr lang="de-CH" smtClean="0"/>
              <a:t>5</a:t>
            </a:fld>
            <a:endParaRPr lang="de-CH"/>
          </a:p>
        </p:txBody>
      </p:sp>
    </p:spTree>
    <p:extLst>
      <p:ext uri="{BB962C8B-B14F-4D97-AF65-F5344CB8AC3E}">
        <p14:creationId xmlns:p14="http://schemas.microsoft.com/office/powerpoint/2010/main" val="4247669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Teilt euch mit, um welche Uhrzeit ihr heute Morgen aufgestanden seid.</a:t>
            </a:r>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Wer von der Gruppe am frühesten aufgestanden ist, schreibt die Zettel.</a:t>
            </a:r>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Wer am spätestens aufgestanden ist, präsentiert später die Themen.</a:t>
            </a:r>
          </a:p>
          <a:p>
            <a:pPr>
              <a:spcAft>
                <a:spcPts val="0"/>
              </a:spcAft>
            </a:pPr>
            <a:endParaRPr lang="de-CH" sz="1200" b="1"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b="1"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Auftrag</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In einer ersten Phase sammeln wir in den folgenden Kategorien Themen, die uns als Schule als Teil der Gemeinde beschäftigen. Ihr schreibt Themen, Anliegen, Feststellungen, Entwicklungsfelder auf die Zettel zu den jeweiligen Kategorien (entsprechende Farbe beachten auf der Folie). Es geht hier nicht nur um Probleme und Entwicklungsfelder, ihr könnt auch Stärken notieren, denen wir weiterhin Sorge tragen wollen.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Irritationen (rosa)</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Interventionen (hellgrün)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Kreative Stimulierung (blau)</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err="1"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Inkongruenzerfahrungen</a:t>
            </a: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(dunkelgrün)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Konflikte oder Krisen (gelb)</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Unerwartete Ereignisse (orange)</a:t>
            </a:r>
          </a:p>
          <a:p>
            <a:pPr marL="0" lvl="0" indent="0">
              <a:spcAft>
                <a:spcPts val="0"/>
              </a:spcAft>
              <a:buFont typeface="Symbol" panose="05050102010706020507" pitchFamily="18" charset="2"/>
              <a:buNone/>
            </a:pPr>
            <a:endPar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0" lvl="0" indent="0">
              <a:spcAft>
                <a:spcPts val="0"/>
              </a:spcAft>
              <a:buFont typeface="Symbol" panose="05050102010706020507" pitchFamily="18" charset="2"/>
              <a:buNone/>
            </a:pPr>
            <a:r>
              <a:rPr lang="de-CH" sz="1200" kern="1200" dirty="0" smtClean="0">
                <a:solidFill>
                  <a:schemeClr val="tx1"/>
                </a:solidFill>
                <a:effectLst/>
                <a:latin typeface="+mn-lt"/>
                <a:ea typeface="+mn-ea"/>
                <a:cs typeface="+mn-cs"/>
              </a:rPr>
              <a:t>Zusätzlich können wir das Tischpapier (Anhang 3) nutzen, um unsere Gedanken anzuregen.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 </a:t>
            </a:r>
          </a:p>
          <a:p>
            <a:r>
              <a:rPr lang="de-CH" sz="1200" b="1" kern="1200" dirty="0" smtClean="0">
                <a:solidFill>
                  <a:schemeClr val="tx1"/>
                </a:solidFill>
                <a:effectLst/>
                <a:latin typeface="+mn-lt"/>
                <a:ea typeface="+mn-ea"/>
                <a:cs typeface="+mn-cs"/>
              </a:rPr>
              <a:t>Auftrag</a:t>
            </a:r>
            <a:endParaRPr lang="de-CH" sz="1200" kern="1200" dirty="0" smtClean="0">
              <a:solidFill>
                <a:schemeClr val="tx1"/>
              </a:solidFill>
              <a:effectLst/>
              <a:latin typeface="+mn-lt"/>
              <a:ea typeface="+mn-ea"/>
              <a:cs typeface="+mn-cs"/>
            </a:endParaRPr>
          </a:p>
          <a:p>
            <a:r>
              <a:rPr lang="de-CH" sz="1200" b="1" kern="1200" dirty="0" smtClean="0">
                <a:solidFill>
                  <a:schemeClr val="tx1"/>
                </a:solidFill>
                <a:effectLst/>
                <a:latin typeface="+mn-lt"/>
                <a:ea typeface="+mn-ea"/>
                <a:cs typeface="+mn-cs"/>
              </a:rPr>
              <a:t> </a:t>
            </a:r>
            <a:endParaRPr lang="de-CH" sz="1200" kern="1200" dirty="0" smtClean="0">
              <a:solidFill>
                <a:schemeClr val="tx1"/>
              </a:solidFill>
              <a:effectLst/>
              <a:latin typeface="+mn-lt"/>
              <a:ea typeface="+mn-ea"/>
              <a:cs typeface="+mn-cs"/>
            </a:endParaRPr>
          </a:p>
          <a:p>
            <a:r>
              <a:rPr lang="de-CH" sz="1200" kern="1200" dirty="0" smtClean="0">
                <a:solidFill>
                  <a:schemeClr val="tx1"/>
                </a:solidFill>
                <a:effectLst/>
                <a:latin typeface="+mn-lt"/>
                <a:ea typeface="+mn-ea"/>
                <a:cs typeface="+mn-cs"/>
              </a:rPr>
              <a:t>In der Gruppe die Themen stichwortartig zusammentragen</a:t>
            </a:r>
          </a:p>
          <a:p>
            <a:r>
              <a:rPr lang="de-CH" sz="1200" kern="1200" dirty="0" smtClean="0">
                <a:solidFill>
                  <a:schemeClr val="tx1"/>
                </a:solidFill>
                <a:effectLst/>
                <a:latin typeface="+mn-lt"/>
                <a:ea typeface="+mn-ea"/>
                <a:cs typeface="+mn-cs"/>
              </a:rPr>
              <a:t>Wir arbeiten bis um </a:t>
            </a:r>
            <a:r>
              <a:rPr lang="de-CH" sz="1200" i="1" kern="1200" dirty="0" err="1" smtClean="0">
                <a:solidFill>
                  <a:schemeClr val="tx1"/>
                </a:solidFill>
                <a:effectLst/>
                <a:latin typeface="+mn-lt"/>
                <a:ea typeface="+mn-ea"/>
                <a:cs typeface="+mn-cs"/>
              </a:rPr>
              <a:t>xx:xx</a:t>
            </a:r>
            <a:r>
              <a:rPr lang="de-CH" sz="1200" kern="1200" dirty="0" smtClean="0">
                <a:solidFill>
                  <a:schemeClr val="tx1"/>
                </a:solidFill>
                <a:effectLst/>
                <a:latin typeface="+mn-lt"/>
                <a:ea typeface="+mn-ea"/>
                <a:cs typeface="+mn-cs"/>
              </a:rPr>
              <a:t> Uhr daran.</a:t>
            </a:r>
          </a:p>
          <a:p>
            <a:endParaRPr lang="de-CH" dirty="0"/>
          </a:p>
        </p:txBody>
      </p:sp>
      <p:sp>
        <p:nvSpPr>
          <p:cNvPr id="4" name="Foliennummernplatzhalter 3"/>
          <p:cNvSpPr>
            <a:spLocks noGrp="1"/>
          </p:cNvSpPr>
          <p:nvPr>
            <p:ph type="sldNum" sz="quarter" idx="10"/>
          </p:nvPr>
        </p:nvSpPr>
        <p:spPr/>
        <p:txBody>
          <a:bodyPr/>
          <a:lstStyle/>
          <a:p>
            <a:fld id="{D8FFF4FE-F8FC-4C1D-BEE1-E343905C3304}" type="slidenum">
              <a:rPr lang="de-CH" smtClean="0"/>
              <a:t>6</a:t>
            </a:fld>
            <a:endParaRPr lang="de-CH"/>
          </a:p>
        </p:txBody>
      </p:sp>
    </p:spTree>
    <p:extLst>
      <p:ext uri="{BB962C8B-B14F-4D97-AF65-F5344CB8AC3E}">
        <p14:creationId xmlns:p14="http://schemas.microsoft.com/office/powerpoint/2010/main" val="3568146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0"/>
              </a:spcAft>
            </a:pPr>
            <a:r>
              <a:rPr lang="de-CH" sz="1200" b="1" dirty="0" smtClean="0">
                <a:effectLst/>
                <a:latin typeface="Segoe UI" panose="020B0502040204020203" pitchFamily="34" charset="0"/>
                <a:ea typeface="Times New Roman" panose="02020603050405020304" pitchFamily="18" charset="0"/>
                <a:cs typeface="Times New Roman" panose="02020603050405020304" pitchFamily="18" charset="0"/>
              </a:rPr>
              <a:t>Blick auf die Themen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Moderation liest die Themen kurz vor.</a:t>
            </a:r>
          </a:p>
          <a:p>
            <a:pPr>
              <a:spcAft>
                <a:spcPts val="0"/>
              </a:spcAft>
            </a:pPr>
            <a:r>
              <a:rPr lang="de-CH" sz="1200" b="1" dirty="0" smtClean="0">
                <a:effectLst/>
                <a:latin typeface="Segoe UI" panose="020B0502040204020203" pitchFamily="34" charset="0"/>
                <a:ea typeface="Times New Roman" panose="02020603050405020304" pitchFamily="18" charset="0"/>
                <a:cs typeface="Times New Roman" panose="02020603050405020304" pitchFamily="18" charset="0"/>
              </a:rPr>
              <a:t> </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b="1" dirty="0" smtClean="0">
                <a:effectLst/>
                <a:latin typeface="Segoe UI" panose="020B0502040204020203" pitchFamily="34" charset="0"/>
                <a:ea typeface="Times New Roman" panose="02020603050405020304" pitchFamily="18" charset="0"/>
                <a:cs typeface="Times New Roman" panose="02020603050405020304" pitchFamily="18" charset="0"/>
              </a:rPr>
              <a:t>Formulierung von Hypothesen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Als nächstes formulieren wir Hypothesen oder man könnte auch sagen die Kräfte, die dazu beigetragen haben, dass dieses Handlungsfeld nun hier steht:</a:t>
            </a:r>
          </a:p>
          <a:p>
            <a:pPr marL="342900" lvl="0" indent="-342900">
              <a:lnSpc>
                <a:spcPts val="1400"/>
              </a:lnSpc>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Welche Gründe, Ursachen haben dazu beigetragen, dass dies ein Thema für uns ist?</a:t>
            </a:r>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 </a:t>
            </a:r>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Wir suchen also nach Gründen und Ursachen für diese Themen.</a:t>
            </a:r>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 </a:t>
            </a: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Oft gibt es Gründe im Aussen, fehlende Personalressourcen, fehlende Infrastruktur, fehlende Finanzen. </a:t>
            </a: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Wir suchen möglichst auch nach Gründen, die wir selber steuern können, wie z. B. ein verändertes Handeln und Tun.</a:t>
            </a:r>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 </a:t>
            </a:r>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Hier geht es nicht darum, Massnahmen oder Lösungen zu finden, sondern vertieft darüber nachzudenken, was dazu geführt hat, dass dies nun hier als Thema steht.</a:t>
            </a:r>
          </a:p>
          <a:p>
            <a:endParaRPr lang="de-CH" dirty="0" smtClean="0"/>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Es geht darum herauszufinden, WARUM es so sein könnte.</a:t>
            </a:r>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 </a:t>
            </a:r>
          </a:p>
          <a:p>
            <a:pPr>
              <a:spcAft>
                <a:spcPts val="0"/>
              </a:spcAft>
            </a:pPr>
            <a:r>
              <a:rPr lang="de-CH" sz="1200" b="1" dirty="0" smtClean="0">
                <a:effectLst/>
                <a:latin typeface="Segoe UI" panose="020B0502040204020203" pitchFamily="34" charset="0"/>
                <a:ea typeface="Times New Roman" panose="02020603050405020304" pitchFamily="18" charset="0"/>
                <a:cs typeface="Times New Roman" panose="02020603050405020304" pitchFamily="18" charset="0"/>
              </a:rPr>
              <a:t>Vorgehen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Gruppe holt jeweils ein Plakat</a:t>
            </a: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in der Gruppe mögliche Gründe und Ursachen sammeln</a:t>
            </a: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alle aufschreiben</a:t>
            </a: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wenn ausgeschöpft, Plakat wieder aufhängen und neues Plakat holen</a:t>
            </a: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es können auch Plakate weiterbearbeitet werden, also solche genommen werden, auf denen schon Gründe stehen.</a:t>
            </a:r>
          </a:p>
          <a:p>
            <a:pPr>
              <a:spcAft>
                <a:spcPts val="0"/>
              </a:spcAft>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 </a:t>
            </a:r>
          </a:p>
          <a:p>
            <a:pPr>
              <a:spcAft>
                <a:spcPts val="0"/>
              </a:spcAft>
            </a:pPr>
            <a:r>
              <a:rPr lang="de-CH" sz="1200" b="1" dirty="0" smtClean="0">
                <a:effectLst/>
                <a:latin typeface="Segoe UI" panose="020B0502040204020203" pitchFamily="34" charset="0"/>
                <a:ea typeface="Times New Roman" panose="02020603050405020304" pitchFamily="18" charset="0"/>
                <a:cs typeface="Times New Roman" panose="02020603050405020304" pitchFamily="18" charset="0"/>
              </a:rPr>
              <a:t>Spezialauftrag</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Die Person mit den hellsten Augen in der Gruppe hat den Auftrag, dass Gründe nicht nur im Aussen gesucht werden, also nicht nur Ressourcen und Finanzen, Infrastruktur, sondern vor allem auch im Innen (also Strukturen, Zusammenarbeit, eigenes Handeln etc.) und achtet darauf, dass keine Lösungen gesucht werden. Wir formulieren KEINE Massnahmen.</a:t>
            </a: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Wir arbeiten bis um (Zeit).</a:t>
            </a:r>
          </a:p>
          <a:p>
            <a:endParaRPr lang="de-CH" dirty="0" smtClean="0"/>
          </a:p>
          <a:p>
            <a:endParaRPr lang="de-CH" dirty="0" smtClean="0"/>
          </a:p>
          <a:p>
            <a:endParaRPr lang="de-CH" dirty="0"/>
          </a:p>
        </p:txBody>
      </p:sp>
      <p:sp>
        <p:nvSpPr>
          <p:cNvPr id="4" name="Foliennummernplatzhalter 3"/>
          <p:cNvSpPr>
            <a:spLocks noGrp="1"/>
          </p:cNvSpPr>
          <p:nvPr>
            <p:ph type="sldNum" sz="quarter" idx="10"/>
          </p:nvPr>
        </p:nvSpPr>
        <p:spPr/>
        <p:txBody>
          <a:bodyPr/>
          <a:lstStyle/>
          <a:p>
            <a:fld id="{D8FFF4FE-F8FC-4C1D-BEE1-E343905C3304}" type="slidenum">
              <a:rPr lang="de-CH" smtClean="0"/>
              <a:t>7</a:t>
            </a:fld>
            <a:endParaRPr lang="de-CH"/>
          </a:p>
        </p:txBody>
      </p:sp>
    </p:spTree>
    <p:extLst>
      <p:ext uri="{BB962C8B-B14F-4D97-AF65-F5344CB8AC3E}">
        <p14:creationId xmlns:p14="http://schemas.microsoft.com/office/powerpoint/2010/main" val="1392623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0"/>
              </a:spcAft>
            </a:pPr>
            <a:r>
              <a:rPr lang="de-CH" sz="1200" b="1" dirty="0" smtClean="0">
                <a:effectLst/>
                <a:latin typeface="Segoe UI" panose="020B0502040204020203" pitchFamily="34" charset="0"/>
                <a:ea typeface="Times New Roman" panose="02020603050405020304" pitchFamily="18" charset="0"/>
                <a:cs typeface="Times New Roman" panose="02020603050405020304" pitchFamily="18" charset="0"/>
              </a:rPr>
              <a:t>Gewichtung der Themen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Wir haben viele Themen gesammelt und Gründe und Ursachen ermittelt. Es geht jetzt darum, zu schauen, was aus eurer Sicht wichtig ist und wo wir Energie und Arbeit reinstecken möchten.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b="1"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Fragen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Was ist aus eurer Sicht wichtig?</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Wo steckt unser Herzblut, unsere Energie drin?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b="1"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Ablauf</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Ihr habt sechs Punkte in zwei Farben.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19D3FF"/>
                </a:solidFill>
                <a:effectLst/>
                <a:latin typeface="Segoe UI" panose="020B0502040204020203" pitchFamily="34" charset="0"/>
                <a:ea typeface="Times New Roman" panose="02020603050405020304" pitchFamily="18" charset="0"/>
                <a:cs typeface="Times New Roman" panose="02020603050405020304" pitchFamily="18" charset="0"/>
                <a:sym typeface="Wingdings" panose="05000000000000000000" pitchFamily="2" charset="2"/>
              </a:rPr>
              <a:t></a:t>
            </a: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Wichtig, dass wir es bearbeiten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sym typeface="Wingdings" panose="05000000000000000000" pitchFamily="2" charset="2"/>
              </a:rPr>
              <a:t></a:t>
            </a: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In diesem Thema steckt Energie drin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a:spcAft>
                <a:spcPts val="0"/>
              </a:spcAft>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Ihr setzt eure Punkte für euch bei den Themen.</a:t>
            </a:r>
            <a:endParaRPr lang="de-CH" dirty="0"/>
          </a:p>
        </p:txBody>
      </p:sp>
      <p:sp>
        <p:nvSpPr>
          <p:cNvPr id="4" name="Foliennummernplatzhalter 3"/>
          <p:cNvSpPr>
            <a:spLocks noGrp="1"/>
          </p:cNvSpPr>
          <p:nvPr>
            <p:ph type="sldNum" sz="quarter" idx="10"/>
          </p:nvPr>
        </p:nvSpPr>
        <p:spPr/>
        <p:txBody>
          <a:bodyPr/>
          <a:lstStyle/>
          <a:p>
            <a:fld id="{D8FFF4FE-F8FC-4C1D-BEE1-E343905C3304}" type="slidenum">
              <a:rPr lang="de-CH" smtClean="0"/>
              <a:t>8</a:t>
            </a:fld>
            <a:endParaRPr lang="de-CH"/>
          </a:p>
        </p:txBody>
      </p:sp>
    </p:spTree>
    <p:extLst>
      <p:ext uri="{BB962C8B-B14F-4D97-AF65-F5344CB8AC3E}">
        <p14:creationId xmlns:p14="http://schemas.microsoft.com/office/powerpoint/2010/main" val="763925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a:spcAft>
                <a:spcPts val="0"/>
              </a:spcAft>
            </a:pPr>
            <a:r>
              <a:rPr lang="de-CH" sz="1200" b="1" dirty="0" smtClean="0">
                <a:effectLst/>
                <a:latin typeface="Segoe UI" panose="020B0502040204020203" pitchFamily="34" charset="0"/>
                <a:ea typeface="Times New Roman" panose="02020603050405020304" pitchFamily="18" charset="0"/>
                <a:cs typeface="Times New Roman" panose="02020603050405020304" pitchFamily="18" charset="0"/>
              </a:rPr>
              <a:t>Weiteres Vorgehen</a:t>
            </a:r>
          </a:p>
          <a:p>
            <a:pPr marL="457200">
              <a:spcAft>
                <a:spcPts val="0"/>
              </a:spcAft>
            </a:pP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Wir haben heute unsere Themen, deren Gründe und Ursachen herausgeschält.</a:t>
            </a: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In einem nächsten Schritt schauen wir </a:t>
            </a:r>
            <a:r>
              <a:rPr lang="de-CH" sz="1200" i="1" dirty="0" smtClean="0">
                <a:effectLst/>
                <a:latin typeface="Segoe UI" panose="020B0502040204020203" pitchFamily="34" charset="0"/>
                <a:ea typeface="Times New Roman" panose="02020603050405020304" pitchFamily="18" charset="0"/>
                <a:cs typeface="Times New Roman" panose="02020603050405020304" pitchFamily="18" charset="0"/>
              </a:rPr>
              <a:t>(Präsident/in Bildungskommission und ein Mitglied aus der Bildungskommission</a:t>
            </a: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 mit welchen Daten wir diese Hypothesen belegen können.</a:t>
            </a:r>
          </a:p>
          <a:p>
            <a:pPr marL="342900" lvl="0" indent="-342900">
              <a:spcAft>
                <a:spcPts val="0"/>
              </a:spcAft>
              <a:buFont typeface="Symbol" panose="05050102010706020507" pitchFamily="18" charset="2"/>
              <a:buChar char=""/>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Anschliessend stellen wir </a:t>
            </a:r>
            <a:r>
              <a:rPr lang="de-CH" sz="1200" i="1" dirty="0" smtClean="0">
                <a:effectLst/>
                <a:latin typeface="Segoe UI" panose="020B0502040204020203" pitchFamily="34" charset="0"/>
                <a:ea typeface="Times New Roman" panose="02020603050405020304" pitchFamily="18" charset="0"/>
                <a:cs typeface="Times New Roman" panose="02020603050405020304" pitchFamily="18" charset="0"/>
              </a:rPr>
              <a:t>(Präsident/in Bildungskommission und ein Mitglied aus der Bildungskommission</a:t>
            </a: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 </a:t>
            </a: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und die Schule </a:t>
            </a:r>
            <a:r>
              <a:rPr lang="de-CH" sz="1200" i="1"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(Schulleitung und ein Mitglied der Steuergruppe)</a:t>
            </a: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sich gegenseitig die begründeten Ergebnisse vor und gleichen sie ab.</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Das Aufzeigen der Gemeinsamkeiten und Unterschiedlichkeiten sind Voraussetzung für die Arbeit im Set 2.</a:t>
            </a:r>
          </a:p>
          <a:p>
            <a:pPr marL="342900" lvl="0" indent="-342900">
              <a:spcAft>
                <a:spcPts val="0"/>
              </a:spcAft>
              <a:buFont typeface="Symbol" panose="05050102010706020507" pitchFamily="18" charset="2"/>
              <a:buChar char=""/>
            </a:pPr>
            <a:r>
              <a:rPr lang="de-CH" sz="120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Wir sorgen so für ein gegenseitiges Verständnis für die Themen.</a:t>
            </a:r>
            <a:endPar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de-CH" sz="1200" dirty="0" smtClean="0">
                <a:effectLst/>
                <a:latin typeface="Segoe UI" panose="020B0502040204020203" pitchFamily="34" charset="0"/>
                <a:ea typeface="Times New Roman" panose="02020603050405020304" pitchFamily="18" charset="0"/>
                <a:cs typeface="Times New Roman" panose="02020603050405020304" pitchFamily="18" charset="0"/>
              </a:rPr>
              <a:t>Gemeinsam mit der Schule lernen wir in einer kommenden Sequenz, welche Zielsetzungen die verschiedenen Bausteine der Phase 1 anstreben und wie wir unsere Themen mit den Bausteinen verbinden oder ergänzen können oder welche Themen wir dazu holen.</a:t>
            </a:r>
          </a:p>
          <a:p>
            <a:endParaRPr lang="de-CH" baseline="0" dirty="0" smtClean="0"/>
          </a:p>
          <a:p>
            <a:endParaRPr lang="de-CH" baseline="0" dirty="0" smtClean="0"/>
          </a:p>
        </p:txBody>
      </p:sp>
      <p:sp>
        <p:nvSpPr>
          <p:cNvPr id="4" name="Foliennummernplatzhalter 3"/>
          <p:cNvSpPr>
            <a:spLocks noGrp="1"/>
          </p:cNvSpPr>
          <p:nvPr>
            <p:ph type="sldNum" sz="quarter" idx="10"/>
          </p:nvPr>
        </p:nvSpPr>
        <p:spPr/>
        <p:txBody>
          <a:bodyPr/>
          <a:lstStyle/>
          <a:p>
            <a:fld id="{D8FFF4FE-F8FC-4C1D-BEE1-E343905C3304}" type="slidenum">
              <a:rPr lang="de-CH" smtClean="0"/>
              <a:t>9</a:t>
            </a:fld>
            <a:endParaRPr lang="de-CH"/>
          </a:p>
        </p:txBody>
      </p:sp>
    </p:spTree>
    <p:extLst>
      <p:ext uri="{BB962C8B-B14F-4D97-AF65-F5344CB8AC3E}">
        <p14:creationId xmlns:p14="http://schemas.microsoft.com/office/powerpoint/2010/main" val="3959669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mit Absender">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19200" y="3338338"/>
            <a:ext cx="11160000" cy="2880000"/>
          </a:xfrm>
        </p:spPr>
        <p:txBody>
          <a:bodyPr>
            <a:normAutofit/>
          </a:bodyPr>
          <a:lstStyle>
            <a:lvl1pPr marL="0" indent="0" algn="l">
              <a:buNone/>
              <a:defRPr sz="3200" i="1">
                <a:solidFill>
                  <a:schemeClr val="bg1">
                    <a:lumMod val="65000"/>
                  </a:schemeClr>
                </a:solidFill>
                <a:latin typeface="+mn-lt"/>
                <a:cs typeface="Times New Roman" panose="02020603050405020304" pitchFamily="18"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smtClean="0"/>
              <a:t>Formatvorlage des Untertitelmasters durch Klicken bearbeiten</a:t>
            </a:r>
            <a:endParaRPr lang="de-CH" dirty="0"/>
          </a:p>
        </p:txBody>
      </p:sp>
      <p:sp>
        <p:nvSpPr>
          <p:cNvPr id="4" name="Datumsplatzhalter 3"/>
          <p:cNvSpPr>
            <a:spLocks noGrp="1"/>
          </p:cNvSpPr>
          <p:nvPr>
            <p:ph type="dt" sz="half" idx="10"/>
          </p:nvPr>
        </p:nvSpPr>
        <p:spPr>
          <a:xfrm>
            <a:off x="619200" y="6372000"/>
            <a:ext cx="1440000" cy="360000"/>
          </a:xfrm>
        </p:spPr>
        <p:txBody>
          <a:bodyPr/>
          <a:lstStyle/>
          <a:p>
            <a:fld id="{13ED32CE-2F18-42BB-BEA2-16F36172DBDC}" type="datetime1">
              <a:rPr lang="de-CH" smtClean="0"/>
              <a:t>01.12.2023</a:t>
            </a:fld>
            <a:endParaRPr lang="de-CH" dirty="0"/>
          </a:p>
        </p:txBody>
      </p:sp>
      <p:sp>
        <p:nvSpPr>
          <p:cNvPr id="5" name="Fußzeilenplatzhalter 4"/>
          <p:cNvSpPr>
            <a:spLocks noGrp="1"/>
          </p:cNvSpPr>
          <p:nvPr>
            <p:ph type="ftr" sz="quarter" idx="11"/>
          </p:nvPr>
        </p:nvSpPr>
        <p:spPr>
          <a:xfrm>
            <a:off x="2232000" y="6372000"/>
            <a:ext cx="7920000" cy="360000"/>
          </a:xfrm>
        </p:spPr>
        <p:txBody>
          <a:bodyPr/>
          <a:lstStyle/>
          <a:p>
            <a:endParaRPr lang="de-CH" dirty="0"/>
          </a:p>
        </p:txBody>
      </p:sp>
      <p:sp>
        <p:nvSpPr>
          <p:cNvPr id="6" name="Foliennummernplatzhalter 5"/>
          <p:cNvSpPr>
            <a:spLocks noGrp="1"/>
          </p:cNvSpPr>
          <p:nvPr>
            <p:ph type="sldNum" sz="quarter" idx="12"/>
          </p:nvPr>
        </p:nvSpPr>
        <p:spPr>
          <a:xfrm>
            <a:off x="10332000" y="6372000"/>
            <a:ext cx="1440000" cy="360000"/>
          </a:xfrm>
        </p:spPr>
        <p:txBody>
          <a:bodyPr/>
          <a:lstStyle/>
          <a:p>
            <a:fld id="{5D4BD758-C871-49DC-A050-36A17C18F2FA}" type="slidenum">
              <a:rPr lang="de-CH" smtClean="0"/>
              <a:t>‹Nr.›</a:t>
            </a:fld>
            <a:endParaRPr lang="de-CH"/>
          </a:p>
        </p:txBody>
      </p:sp>
      <p:sp>
        <p:nvSpPr>
          <p:cNvPr id="8" name="Titelplatzhalter 1"/>
          <p:cNvSpPr>
            <a:spLocks noGrp="1"/>
          </p:cNvSpPr>
          <p:nvPr>
            <p:ph type="title"/>
          </p:nvPr>
        </p:nvSpPr>
        <p:spPr>
          <a:xfrm>
            <a:off x="619200" y="2402338"/>
            <a:ext cx="11160000" cy="720000"/>
          </a:xfrm>
          <a:prstGeom prst="rect">
            <a:avLst/>
          </a:prstGeom>
        </p:spPr>
        <p:txBody>
          <a:bodyPr vert="horz" lIns="91440" tIns="45720" rIns="91440" bIns="45720" rtlCol="0" anchor="t">
            <a:noAutofit/>
          </a:bodyPr>
          <a:lstStyle/>
          <a:p>
            <a:r>
              <a:rPr lang="de-DE" smtClean="0"/>
              <a:t>Titelmasterformat durch Klicken bearbeiten</a:t>
            </a:r>
            <a:endParaRPr lang="de-CH" dirty="0"/>
          </a:p>
        </p:txBody>
      </p:sp>
      <p:sp>
        <p:nvSpPr>
          <p:cNvPr id="7" name="Textplatzhalter 7"/>
          <p:cNvSpPr>
            <a:spLocks noGrp="1"/>
          </p:cNvSpPr>
          <p:nvPr>
            <p:ph type="body" sz="quarter" idx="13" hasCustomPrompt="1"/>
          </p:nvPr>
        </p:nvSpPr>
        <p:spPr>
          <a:xfrm>
            <a:off x="619199" y="964574"/>
            <a:ext cx="6242919" cy="1094885"/>
          </a:xfrm>
        </p:spPr>
        <p:txBody>
          <a:bodyPr>
            <a:normAutofit/>
          </a:bodyPr>
          <a:lstStyle>
            <a:lvl1pPr marL="0" indent="0">
              <a:lnSpc>
                <a:spcPct val="100000"/>
              </a:lnSpc>
              <a:spcBef>
                <a:spcPts val="0"/>
              </a:spcBef>
              <a:buFont typeface="Arial" panose="020B0604020202020204" pitchFamily="34" charset="0"/>
              <a:buNone/>
              <a:defRPr sz="1600">
                <a:latin typeface="+mn-lt"/>
              </a:defRPr>
            </a:lvl1pPr>
          </a:lstStyle>
          <a:p>
            <a:r>
              <a:rPr lang="de-CH" b="1" smtClean="0"/>
              <a:t>Organisation</a:t>
            </a:r>
            <a:endParaRPr lang="de-CH" b="1" dirty="0" smtClean="0"/>
          </a:p>
        </p:txBody>
      </p:sp>
    </p:spTree>
    <p:extLst>
      <p:ext uri="{BB962C8B-B14F-4D97-AF65-F5344CB8AC3E}">
        <p14:creationId xmlns:p14="http://schemas.microsoft.com/office/powerpoint/2010/main" val="199628721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4932000" y="936000"/>
            <a:ext cx="6840000" cy="5183998"/>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619200" y="2159998"/>
            <a:ext cx="4140000" cy="3960000"/>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de-DE" smtClean="0"/>
              <a:t>Formatvorlagen des Textmasters bearbeiten</a:t>
            </a:r>
          </a:p>
        </p:txBody>
      </p:sp>
      <p:sp>
        <p:nvSpPr>
          <p:cNvPr id="8" name="Titel 1"/>
          <p:cNvSpPr>
            <a:spLocks noGrp="1"/>
          </p:cNvSpPr>
          <p:nvPr>
            <p:ph type="title"/>
          </p:nvPr>
        </p:nvSpPr>
        <p:spPr>
          <a:xfrm>
            <a:off x="619200" y="936000"/>
            <a:ext cx="4140000" cy="1013300"/>
          </a:xfrm>
        </p:spPr>
        <p:txBody>
          <a:bodyPr anchor="t"/>
          <a:lstStyle>
            <a:lvl1pPr>
              <a:defRPr sz="3200"/>
            </a:lvl1pPr>
          </a:lstStyle>
          <a:p>
            <a:r>
              <a:rPr lang="de-DE" smtClean="0"/>
              <a:t>Titelmasterformat durch Klicken bearbeiten</a:t>
            </a:r>
            <a:endParaRPr lang="de-CH" dirty="0"/>
          </a:p>
        </p:txBody>
      </p:sp>
      <p:sp>
        <p:nvSpPr>
          <p:cNvPr id="9" name="Datumsplatzhalter 3"/>
          <p:cNvSpPr>
            <a:spLocks noGrp="1"/>
          </p:cNvSpPr>
          <p:nvPr>
            <p:ph type="dt" sz="half" idx="10"/>
          </p:nvPr>
        </p:nvSpPr>
        <p:spPr>
          <a:xfrm>
            <a:off x="619200" y="6372000"/>
            <a:ext cx="1440000" cy="360000"/>
          </a:xfrm>
        </p:spPr>
        <p:txBody>
          <a:bodyPr/>
          <a:lstStyle/>
          <a:p>
            <a:fld id="{13ED32CE-2F18-42BB-BEA2-16F36172DBDC}" type="datetime1">
              <a:rPr lang="de-CH" smtClean="0"/>
              <a:t>01.12.2023</a:t>
            </a:fld>
            <a:endParaRPr lang="de-CH" dirty="0"/>
          </a:p>
        </p:txBody>
      </p:sp>
      <p:sp>
        <p:nvSpPr>
          <p:cNvPr id="10" name="Fußzeilenplatzhalter 4"/>
          <p:cNvSpPr>
            <a:spLocks noGrp="1"/>
          </p:cNvSpPr>
          <p:nvPr>
            <p:ph type="ftr" sz="quarter" idx="11"/>
          </p:nvPr>
        </p:nvSpPr>
        <p:spPr>
          <a:xfrm>
            <a:off x="2232000" y="6372000"/>
            <a:ext cx="7920000" cy="360000"/>
          </a:xfrm>
        </p:spPr>
        <p:txBody>
          <a:bodyPr/>
          <a:lstStyle/>
          <a:p>
            <a:endParaRPr lang="de-CH" dirty="0"/>
          </a:p>
        </p:txBody>
      </p:sp>
      <p:sp>
        <p:nvSpPr>
          <p:cNvPr id="11" name="Foliennummernplatzhalter 5"/>
          <p:cNvSpPr>
            <a:spLocks noGrp="1"/>
          </p:cNvSpPr>
          <p:nvPr>
            <p:ph type="sldNum" sz="quarter" idx="12"/>
          </p:nvPr>
        </p:nvSpPr>
        <p:spPr>
          <a:xfrm>
            <a:off x="10332000" y="6372000"/>
            <a:ext cx="1440000" cy="360000"/>
          </a:xfrm>
        </p:spPr>
        <p:txBody>
          <a:bodyPr/>
          <a:lstStyle/>
          <a:p>
            <a:fld id="{5D4BD758-C871-49DC-A050-36A17C18F2FA}" type="slidenum">
              <a:rPr lang="de-CH" smtClean="0"/>
              <a:t>‹Nr.›</a:t>
            </a:fld>
            <a:endParaRPr lang="de-CH"/>
          </a:p>
        </p:txBody>
      </p:sp>
    </p:spTree>
    <p:extLst>
      <p:ext uri="{BB962C8B-B14F-4D97-AF65-F5344CB8AC3E}">
        <p14:creationId xmlns:p14="http://schemas.microsoft.com/office/powerpoint/2010/main" val="6132158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tzte Seite">
    <p:spTree>
      <p:nvGrpSpPr>
        <p:cNvPr id="1" name=""/>
        <p:cNvGrpSpPr/>
        <p:nvPr/>
      </p:nvGrpSpPr>
      <p:grpSpPr>
        <a:xfrm>
          <a:off x="0" y="0"/>
          <a:ext cx="0" cy="0"/>
          <a:chOff x="0" y="0"/>
          <a:chExt cx="0" cy="0"/>
        </a:xfrm>
      </p:grpSpPr>
      <p:sp>
        <p:nvSpPr>
          <p:cNvPr id="8" name="Textplatzhalter 7"/>
          <p:cNvSpPr>
            <a:spLocks noGrp="1"/>
          </p:cNvSpPr>
          <p:nvPr>
            <p:ph type="body" sz="quarter" idx="13" hasCustomPrompt="1"/>
          </p:nvPr>
        </p:nvSpPr>
        <p:spPr>
          <a:xfrm>
            <a:off x="619200" y="964575"/>
            <a:ext cx="11160000" cy="1800000"/>
          </a:xfrm>
        </p:spPr>
        <p:txBody>
          <a:bodyPr>
            <a:normAutofit/>
          </a:bodyPr>
          <a:lstStyle>
            <a:lvl1pPr marL="0" indent="0">
              <a:lnSpc>
                <a:spcPct val="100000"/>
              </a:lnSpc>
              <a:spcBef>
                <a:spcPts val="0"/>
              </a:spcBef>
              <a:buNone/>
              <a:defRPr sz="1600" b="0"/>
            </a:lvl1pPr>
          </a:lstStyle>
          <a:p>
            <a:pPr lvl="0"/>
            <a:r>
              <a:rPr lang="de-DE" dirty="0" smtClean="0"/>
              <a:t>Departement</a:t>
            </a:r>
          </a:p>
          <a:p>
            <a:pPr lvl="0"/>
            <a:r>
              <a:rPr lang="de-DE" smtClean="0"/>
              <a:t>Organisation</a:t>
            </a:r>
            <a:endParaRPr lang="de-DE" dirty="0" smtClean="0"/>
          </a:p>
          <a:p>
            <a:pPr lvl="0"/>
            <a:r>
              <a:rPr lang="de-DE" dirty="0" smtClean="0"/>
              <a:t>URL…</a:t>
            </a:r>
            <a:endParaRPr lang="de-CH" dirty="0" smtClean="0"/>
          </a:p>
          <a:p>
            <a:pPr lvl="0"/>
            <a:endParaRPr lang="de-CH" dirty="0"/>
          </a:p>
        </p:txBody>
      </p:sp>
      <p:sp>
        <p:nvSpPr>
          <p:cNvPr id="12" name="Textplatzhalter 11"/>
          <p:cNvSpPr>
            <a:spLocks noGrp="1"/>
          </p:cNvSpPr>
          <p:nvPr>
            <p:ph type="body" sz="quarter" idx="14" hasCustomPrompt="1"/>
          </p:nvPr>
        </p:nvSpPr>
        <p:spPr>
          <a:xfrm>
            <a:off x="619200" y="3240000"/>
            <a:ext cx="11160000" cy="1440000"/>
          </a:xfrm>
        </p:spPr>
        <p:txBody>
          <a:bodyPr/>
          <a:lstStyle>
            <a:lvl1pPr marL="0" indent="0" algn="ctr">
              <a:buNone/>
              <a:defRPr i="1" baseline="0">
                <a:solidFill>
                  <a:srgbClr val="009FE3"/>
                </a:solidFill>
              </a:defRPr>
            </a:lvl1pPr>
            <a:lvl2pPr marL="457189" indent="0">
              <a:buNone/>
              <a:defRPr/>
            </a:lvl2pPr>
            <a:lvl3pPr marL="914377" indent="0">
              <a:buNone/>
              <a:defRPr/>
            </a:lvl3pPr>
            <a:lvl4pPr marL="1371566" indent="0">
              <a:buNone/>
              <a:defRPr/>
            </a:lvl4pPr>
            <a:lvl5pPr marL="1828754" indent="0">
              <a:buNone/>
              <a:defRPr/>
            </a:lvl5pPr>
          </a:lstStyle>
          <a:p>
            <a:pPr lvl="0"/>
            <a:r>
              <a:rPr lang="de-DE" smtClean="0"/>
              <a:t>Schlusssatz, Handlungsaufforderung (opt.)</a:t>
            </a:r>
            <a:endParaRPr lang="de-CH" dirty="0"/>
          </a:p>
        </p:txBody>
      </p:sp>
      <p:sp>
        <p:nvSpPr>
          <p:cNvPr id="11" name="Datumsplatzhalter 3"/>
          <p:cNvSpPr>
            <a:spLocks noGrp="1"/>
          </p:cNvSpPr>
          <p:nvPr>
            <p:ph type="dt" sz="half" idx="10"/>
          </p:nvPr>
        </p:nvSpPr>
        <p:spPr>
          <a:xfrm>
            <a:off x="619200" y="6372000"/>
            <a:ext cx="1440000" cy="360000"/>
          </a:xfrm>
        </p:spPr>
        <p:txBody>
          <a:bodyPr/>
          <a:lstStyle/>
          <a:p>
            <a:fld id="{13ED32CE-2F18-42BB-BEA2-16F36172DBDC}" type="datetime1">
              <a:rPr lang="de-CH" smtClean="0"/>
              <a:t>01.12.2023</a:t>
            </a:fld>
            <a:endParaRPr lang="de-CH" dirty="0"/>
          </a:p>
        </p:txBody>
      </p:sp>
      <p:sp>
        <p:nvSpPr>
          <p:cNvPr id="13" name="Fußzeilenplatzhalter 4"/>
          <p:cNvSpPr>
            <a:spLocks noGrp="1"/>
          </p:cNvSpPr>
          <p:nvPr>
            <p:ph type="ftr" sz="quarter" idx="11"/>
          </p:nvPr>
        </p:nvSpPr>
        <p:spPr>
          <a:xfrm>
            <a:off x="2232000" y="6372000"/>
            <a:ext cx="7920000" cy="360000"/>
          </a:xfrm>
        </p:spPr>
        <p:txBody>
          <a:bodyPr/>
          <a:lstStyle/>
          <a:p>
            <a:endParaRPr lang="de-CH" dirty="0"/>
          </a:p>
        </p:txBody>
      </p:sp>
      <p:sp>
        <p:nvSpPr>
          <p:cNvPr id="14" name="Foliennummernplatzhalter 5"/>
          <p:cNvSpPr>
            <a:spLocks noGrp="1"/>
          </p:cNvSpPr>
          <p:nvPr>
            <p:ph type="sldNum" sz="quarter" idx="12"/>
          </p:nvPr>
        </p:nvSpPr>
        <p:spPr>
          <a:xfrm>
            <a:off x="10332000" y="6372000"/>
            <a:ext cx="1440000" cy="360000"/>
          </a:xfrm>
        </p:spPr>
        <p:txBody>
          <a:bodyPr/>
          <a:lstStyle/>
          <a:p>
            <a:fld id="{5D4BD758-C871-49DC-A050-36A17C18F2FA}" type="slidenum">
              <a:rPr lang="de-CH" smtClean="0"/>
              <a:t>‹Nr.›</a:t>
            </a:fld>
            <a:endParaRPr lang="de-CH"/>
          </a:p>
        </p:txBody>
      </p:sp>
    </p:spTree>
    <p:extLst>
      <p:ext uri="{BB962C8B-B14F-4D97-AF65-F5344CB8AC3E}">
        <p14:creationId xmlns:p14="http://schemas.microsoft.com/office/powerpoint/2010/main" val="34300836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19200" y="1872000"/>
            <a:ext cx="11160000" cy="2880000"/>
          </a:xfrm>
        </p:spPr>
        <p:txBody>
          <a:bodyPr>
            <a:normAutofit/>
          </a:bodyPr>
          <a:lstStyle>
            <a:lvl1pPr marL="0" indent="0" algn="l">
              <a:buNone/>
              <a:defRPr sz="3200" i="1">
                <a:solidFill>
                  <a:schemeClr val="bg1">
                    <a:lumMod val="65000"/>
                  </a:schemeClr>
                </a:solidFill>
                <a:latin typeface="+mn-lt"/>
                <a:cs typeface="Times New Roman" panose="02020603050405020304" pitchFamily="18"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e-DE" smtClean="0"/>
              <a:t>Formatvorlage des Untertitelmasters durch Klicken bearbeiten</a:t>
            </a:r>
            <a:endParaRPr lang="de-CH" dirty="0"/>
          </a:p>
        </p:txBody>
      </p:sp>
      <p:sp>
        <p:nvSpPr>
          <p:cNvPr id="4" name="Datumsplatzhalter 3"/>
          <p:cNvSpPr>
            <a:spLocks noGrp="1"/>
          </p:cNvSpPr>
          <p:nvPr>
            <p:ph type="dt" sz="half" idx="10"/>
          </p:nvPr>
        </p:nvSpPr>
        <p:spPr>
          <a:xfrm>
            <a:off x="619200" y="6372000"/>
            <a:ext cx="1440000" cy="360000"/>
          </a:xfrm>
        </p:spPr>
        <p:txBody>
          <a:bodyPr/>
          <a:lstStyle/>
          <a:p>
            <a:fld id="{13ED32CE-2F18-42BB-BEA2-16F36172DBDC}" type="datetime1">
              <a:rPr lang="de-CH" smtClean="0"/>
              <a:t>01.12.2023</a:t>
            </a:fld>
            <a:endParaRPr lang="de-CH" dirty="0"/>
          </a:p>
        </p:txBody>
      </p:sp>
      <p:sp>
        <p:nvSpPr>
          <p:cNvPr id="5" name="Fußzeilenplatzhalter 4"/>
          <p:cNvSpPr>
            <a:spLocks noGrp="1"/>
          </p:cNvSpPr>
          <p:nvPr>
            <p:ph type="ftr" sz="quarter" idx="11"/>
          </p:nvPr>
        </p:nvSpPr>
        <p:spPr>
          <a:xfrm>
            <a:off x="2232000" y="6372000"/>
            <a:ext cx="7920000" cy="360000"/>
          </a:xfrm>
        </p:spPr>
        <p:txBody>
          <a:bodyPr/>
          <a:lstStyle/>
          <a:p>
            <a:endParaRPr lang="de-CH" dirty="0"/>
          </a:p>
        </p:txBody>
      </p:sp>
      <p:sp>
        <p:nvSpPr>
          <p:cNvPr id="6" name="Foliennummernplatzhalter 5"/>
          <p:cNvSpPr>
            <a:spLocks noGrp="1"/>
          </p:cNvSpPr>
          <p:nvPr>
            <p:ph type="sldNum" sz="quarter" idx="12"/>
          </p:nvPr>
        </p:nvSpPr>
        <p:spPr>
          <a:xfrm>
            <a:off x="10332000" y="6372000"/>
            <a:ext cx="1440000" cy="360000"/>
          </a:xfrm>
        </p:spPr>
        <p:txBody>
          <a:bodyPr/>
          <a:lstStyle/>
          <a:p>
            <a:fld id="{5D4BD758-C871-49DC-A050-36A17C18F2FA}" type="slidenum">
              <a:rPr lang="de-CH" smtClean="0"/>
              <a:t>‹Nr.›</a:t>
            </a:fld>
            <a:endParaRPr lang="de-CH"/>
          </a:p>
        </p:txBody>
      </p:sp>
      <p:sp>
        <p:nvSpPr>
          <p:cNvPr id="8" name="Titelplatzhalter 1"/>
          <p:cNvSpPr>
            <a:spLocks noGrp="1"/>
          </p:cNvSpPr>
          <p:nvPr>
            <p:ph type="title"/>
          </p:nvPr>
        </p:nvSpPr>
        <p:spPr>
          <a:xfrm>
            <a:off x="619200" y="936000"/>
            <a:ext cx="11160000" cy="720000"/>
          </a:xfrm>
          <a:prstGeom prst="rect">
            <a:avLst/>
          </a:prstGeom>
        </p:spPr>
        <p:txBody>
          <a:bodyPr vert="horz" lIns="91440" tIns="45720" rIns="91440" bIns="45720" rtlCol="0" anchor="t">
            <a:noAutofit/>
          </a:bodyPr>
          <a:lstStyle/>
          <a:p>
            <a:r>
              <a:rPr lang="de-DE" smtClean="0"/>
              <a:t>Titelmasterformat durch Klicken bearbeiten</a:t>
            </a:r>
            <a:endParaRPr lang="de-CH" dirty="0"/>
          </a:p>
        </p:txBody>
      </p:sp>
    </p:spTree>
    <p:extLst>
      <p:ext uri="{BB962C8B-B14F-4D97-AF65-F5344CB8AC3E}">
        <p14:creationId xmlns:p14="http://schemas.microsoft.com/office/powerpoint/2010/main" val="282805836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bg>
      <p:bgRef idx="1001">
        <a:schemeClr val="bg1"/>
      </p:bgRef>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619200" y="1872000"/>
            <a:ext cx="11160000" cy="4320000"/>
          </a:xfrm>
        </p:spPr>
        <p:txBody>
          <a:bodyPr>
            <a:normAutofit/>
          </a:bodyPr>
          <a:lstStyle>
            <a:lvl1pPr marL="228594" indent="-228594" algn="l" defTabSz="914377" rtl="0" eaLnBrk="1" latinLnBrk="0" hangingPunct="1">
              <a:lnSpc>
                <a:spcPct val="90000"/>
              </a:lnSpc>
              <a:buClr>
                <a:srgbClr val="0082C7"/>
              </a:buClr>
              <a:buSzPct val="80000"/>
              <a:buFontTx/>
              <a:buBlip>
                <a:blip r:embed="rId2"/>
              </a:buBlip>
              <a:defRPr lang="de-DE" sz="2800" kern="1200" dirty="0" smtClean="0">
                <a:solidFill>
                  <a:schemeClr val="tx1"/>
                </a:solidFill>
                <a:latin typeface="+mn-lt"/>
                <a:ea typeface="+mn-ea"/>
                <a:cs typeface="+mn-cs"/>
              </a:defRPr>
            </a:lvl1pPr>
            <a:lvl2pPr marL="685783" indent="-228594" algn="l" defTabSz="914377" rtl="0" eaLnBrk="1" latinLnBrk="0" hangingPunct="1">
              <a:lnSpc>
                <a:spcPct val="90000"/>
              </a:lnSpc>
              <a:buClr>
                <a:srgbClr val="0082C7"/>
              </a:buClr>
              <a:buSzPct val="80000"/>
              <a:buFontTx/>
              <a:buBlip>
                <a:blip r:embed="rId2"/>
              </a:buBlip>
              <a:defRPr lang="de-DE" sz="2400" kern="1200" dirty="0" smtClean="0">
                <a:solidFill>
                  <a:schemeClr val="tx1"/>
                </a:solidFill>
                <a:latin typeface="+mn-lt"/>
                <a:ea typeface="+mn-ea"/>
                <a:cs typeface="+mn-cs"/>
              </a:defRPr>
            </a:lvl2pPr>
            <a:lvl3pPr marL="1142971" indent="-228594" algn="l" defTabSz="914377" rtl="0" eaLnBrk="1" latinLnBrk="0" hangingPunct="1">
              <a:lnSpc>
                <a:spcPct val="90000"/>
              </a:lnSpc>
              <a:buClr>
                <a:srgbClr val="0082C7"/>
              </a:buClr>
              <a:buSzPct val="80000"/>
              <a:buFontTx/>
              <a:buBlip>
                <a:blip r:embed="rId2"/>
              </a:buBlip>
              <a:defRPr lang="de-DE" sz="2000" kern="1200" dirty="0" smtClean="0">
                <a:solidFill>
                  <a:schemeClr val="tx1"/>
                </a:solidFill>
                <a:latin typeface="+mn-lt"/>
                <a:ea typeface="+mn-ea"/>
                <a:cs typeface="+mn-cs"/>
              </a:defRPr>
            </a:lvl3pPr>
            <a:lvl4pPr marL="1600160" indent="-228594" algn="l" defTabSz="914377" rtl="0" eaLnBrk="1" latinLnBrk="0" hangingPunct="1">
              <a:lnSpc>
                <a:spcPct val="90000"/>
              </a:lnSpc>
              <a:buClr>
                <a:srgbClr val="0082C7"/>
              </a:buClr>
              <a:buSzPct val="80000"/>
              <a:buFontTx/>
              <a:buBlip>
                <a:blip r:embed="rId2"/>
              </a:buBlip>
              <a:defRPr lang="de-DE" sz="1800" kern="1200" dirty="0" smtClean="0">
                <a:solidFill>
                  <a:schemeClr val="tx1"/>
                </a:solidFill>
                <a:latin typeface="+mn-lt"/>
                <a:ea typeface="+mn-ea"/>
                <a:cs typeface="+mn-cs"/>
              </a:defRPr>
            </a:lvl4pPr>
            <a:lvl5pPr marL="2057349" indent="-228594" algn="l" defTabSz="914377" rtl="0" eaLnBrk="1" latinLnBrk="0" hangingPunct="1">
              <a:lnSpc>
                <a:spcPct val="90000"/>
              </a:lnSpc>
              <a:buClr>
                <a:srgbClr val="0082C7"/>
              </a:buClr>
              <a:buSzPct val="80000"/>
              <a:buFontTx/>
              <a:buBlip>
                <a:blip r:embed="rId2"/>
              </a:buBlip>
              <a:defRPr lang="de-DE" sz="1800" kern="1200" dirty="0" smtClean="0">
                <a:solidFill>
                  <a:schemeClr val="tx1"/>
                </a:solidFill>
                <a:latin typeface="+mn-lt"/>
                <a:ea typeface="+mn-ea"/>
                <a:cs typeface="+mn-cs"/>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Datumsplatzhalter 3"/>
          <p:cNvSpPr>
            <a:spLocks noGrp="1"/>
          </p:cNvSpPr>
          <p:nvPr>
            <p:ph type="dt" sz="half" idx="10"/>
          </p:nvPr>
        </p:nvSpPr>
        <p:spPr>
          <a:xfrm>
            <a:off x="619200" y="6372000"/>
            <a:ext cx="1440000" cy="360000"/>
          </a:xfrm>
        </p:spPr>
        <p:txBody>
          <a:bodyPr/>
          <a:lstStyle/>
          <a:p>
            <a:fld id="{5AC23F4F-66B7-46A3-AB40-3D776688B753}" type="datetime1">
              <a:rPr lang="de-CH" smtClean="0"/>
              <a:t>01.12.2023</a:t>
            </a:fld>
            <a:endParaRPr lang="de-CH"/>
          </a:p>
        </p:txBody>
      </p:sp>
      <p:sp>
        <p:nvSpPr>
          <p:cNvPr id="5" name="Fußzeilenplatzhalter 4"/>
          <p:cNvSpPr>
            <a:spLocks noGrp="1"/>
          </p:cNvSpPr>
          <p:nvPr>
            <p:ph type="ftr" sz="quarter" idx="11"/>
          </p:nvPr>
        </p:nvSpPr>
        <p:spPr>
          <a:xfrm>
            <a:off x="2232000" y="6372000"/>
            <a:ext cx="7920000" cy="360000"/>
          </a:xfrm>
        </p:spPr>
        <p:txBody>
          <a:bodyPr/>
          <a:lstStyle/>
          <a:p>
            <a:endParaRPr lang="de-CH"/>
          </a:p>
        </p:txBody>
      </p:sp>
      <p:sp>
        <p:nvSpPr>
          <p:cNvPr id="6" name="Foliennummernplatzhalter 5"/>
          <p:cNvSpPr>
            <a:spLocks noGrp="1"/>
          </p:cNvSpPr>
          <p:nvPr>
            <p:ph type="sldNum" sz="quarter" idx="12"/>
          </p:nvPr>
        </p:nvSpPr>
        <p:spPr>
          <a:xfrm>
            <a:off x="10332000" y="6372000"/>
            <a:ext cx="1440000" cy="360000"/>
          </a:xfrm>
        </p:spPr>
        <p:txBody>
          <a:bodyPr/>
          <a:lstStyle/>
          <a:p>
            <a:fld id="{5D4BD758-C871-49DC-A050-36A17C18F2FA}" type="slidenum">
              <a:rPr lang="de-CH" smtClean="0"/>
              <a:t>‹Nr.›</a:t>
            </a:fld>
            <a:endParaRPr lang="de-CH"/>
          </a:p>
        </p:txBody>
      </p:sp>
      <p:sp>
        <p:nvSpPr>
          <p:cNvPr id="9" name="Titelplatzhalter 1"/>
          <p:cNvSpPr>
            <a:spLocks noGrp="1"/>
          </p:cNvSpPr>
          <p:nvPr>
            <p:ph type="title"/>
          </p:nvPr>
        </p:nvSpPr>
        <p:spPr>
          <a:xfrm>
            <a:off x="619200" y="936000"/>
            <a:ext cx="11160000" cy="720000"/>
          </a:xfrm>
          <a:prstGeom prst="rect">
            <a:avLst/>
          </a:prstGeom>
        </p:spPr>
        <p:txBody>
          <a:bodyPr vert="horz" lIns="91440" tIns="45720" rIns="91440" bIns="45720" rtlCol="0" anchor="t">
            <a:noAutofit/>
          </a:bodyPr>
          <a:lstStyle/>
          <a:p>
            <a:r>
              <a:rPr lang="de-DE" smtClean="0"/>
              <a:t>Titelmasterformat durch Klicken bearbeiten</a:t>
            </a:r>
            <a:endParaRPr lang="de-CH" dirty="0"/>
          </a:p>
        </p:txBody>
      </p:sp>
    </p:spTree>
    <p:extLst>
      <p:ext uri="{BB962C8B-B14F-4D97-AF65-F5344CB8AC3E}">
        <p14:creationId xmlns:p14="http://schemas.microsoft.com/office/powerpoint/2010/main" val="33943013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19200" y="936000"/>
            <a:ext cx="11160000" cy="3492000"/>
          </a:xfrm>
        </p:spPr>
        <p:txBody>
          <a:bodyPr anchor="b"/>
          <a:lstStyle>
            <a:lvl1pPr>
              <a:defRPr sz="4000"/>
            </a:lvl1pPr>
          </a:lstStyle>
          <a:p>
            <a:r>
              <a:rPr lang="de-DE" smtClean="0"/>
              <a:t>Titelmasterformat durch Klicken bearbeiten</a:t>
            </a:r>
            <a:endParaRPr lang="de-CH" dirty="0"/>
          </a:p>
        </p:txBody>
      </p:sp>
      <p:sp>
        <p:nvSpPr>
          <p:cNvPr id="3" name="Textplatzhalter 2"/>
          <p:cNvSpPr>
            <a:spLocks noGrp="1"/>
          </p:cNvSpPr>
          <p:nvPr>
            <p:ph type="body" idx="1"/>
          </p:nvPr>
        </p:nvSpPr>
        <p:spPr>
          <a:xfrm>
            <a:off x="619200" y="4589463"/>
            <a:ext cx="11160000" cy="1548000"/>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smtClean="0"/>
              <a:t>Formatvorlagen des Textmasters bearbeiten</a:t>
            </a:r>
          </a:p>
        </p:txBody>
      </p:sp>
      <p:sp>
        <p:nvSpPr>
          <p:cNvPr id="9" name="Datumsplatzhalter 3"/>
          <p:cNvSpPr>
            <a:spLocks noGrp="1"/>
          </p:cNvSpPr>
          <p:nvPr>
            <p:ph type="dt" sz="half" idx="10"/>
          </p:nvPr>
        </p:nvSpPr>
        <p:spPr>
          <a:xfrm>
            <a:off x="619200" y="6372000"/>
            <a:ext cx="1440000" cy="360000"/>
          </a:xfrm>
        </p:spPr>
        <p:txBody>
          <a:bodyPr/>
          <a:lstStyle/>
          <a:p>
            <a:fld id="{13ED32CE-2F18-42BB-BEA2-16F36172DBDC}" type="datetime1">
              <a:rPr lang="de-CH" smtClean="0"/>
              <a:t>01.12.2023</a:t>
            </a:fld>
            <a:endParaRPr lang="de-CH" dirty="0"/>
          </a:p>
        </p:txBody>
      </p:sp>
      <p:sp>
        <p:nvSpPr>
          <p:cNvPr id="10" name="Fußzeilenplatzhalter 4"/>
          <p:cNvSpPr>
            <a:spLocks noGrp="1"/>
          </p:cNvSpPr>
          <p:nvPr>
            <p:ph type="ftr" sz="quarter" idx="11"/>
          </p:nvPr>
        </p:nvSpPr>
        <p:spPr>
          <a:xfrm>
            <a:off x="2232000" y="6372000"/>
            <a:ext cx="7920000" cy="360000"/>
          </a:xfrm>
        </p:spPr>
        <p:txBody>
          <a:bodyPr/>
          <a:lstStyle/>
          <a:p>
            <a:endParaRPr lang="de-CH" dirty="0"/>
          </a:p>
        </p:txBody>
      </p:sp>
      <p:sp>
        <p:nvSpPr>
          <p:cNvPr id="11" name="Foliennummernplatzhalter 5"/>
          <p:cNvSpPr>
            <a:spLocks noGrp="1"/>
          </p:cNvSpPr>
          <p:nvPr>
            <p:ph type="sldNum" sz="quarter" idx="12"/>
          </p:nvPr>
        </p:nvSpPr>
        <p:spPr>
          <a:xfrm>
            <a:off x="10332000" y="6372000"/>
            <a:ext cx="1440000" cy="360000"/>
          </a:xfrm>
        </p:spPr>
        <p:txBody>
          <a:bodyPr/>
          <a:lstStyle/>
          <a:p>
            <a:fld id="{5D4BD758-C871-49DC-A050-36A17C18F2FA}" type="slidenum">
              <a:rPr lang="de-CH" smtClean="0"/>
              <a:t>‹Nr.›</a:t>
            </a:fld>
            <a:endParaRPr lang="de-CH"/>
          </a:p>
        </p:txBody>
      </p:sp>
    </p:spTree>
    <p:extLst>
      <p:ext uri="{BB962C8B-B14F-4D97-AF65-F5344CB8AC3E}">
        <p14:creationId xmlns:p14="http://schemas.microsoft.com/office/powerpoint/2010/main" val="23301522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619200" y="1872000"/>
            <a:ext cx="5472000" cy="4320000"/>
          </a:xfrm>
        </p:spPr>
        <p:txBody>
          <a:bodyPr/>
          <a:lstStyle>
            <a:lvl1pPr marL="228594" indent="-228594">
              <a:buFontTx/>
              <a:buBlip>
                <a:blip r:embed="rId2"/>
              </a:buBlip>
              <a:defRPr/>
            </a:lvl1pPr>
            <a:lvl2pPr marL="685783" indent="-228594">
              <a:buFontTx/>
              <a:buBlip>
                <a:blip r:embed="rId2"/>
              </a:buBlip>
              <a:defRPr/>
            </a:lvl2pPr>
            <a:lvl3pPr marL="1142971" indent="-228594">
              <a:buFontTx/>
              <a:buBlip>
                <a:blip r:embed="rId2"/>
              </a:buBlip>
              <a:defRPr/>
            </a:lvl3pPr>
            <a:lvl4pPr marL="1600160" indent="-228594">
              <a:buFontTx/>
              <a:buBlip>
                <a:blip r:embed="rId2"/>
              </a:buBlip>
              <a:defRPr/>
            </a:lvl4pPr>
            <a:lvl5pPr marL="2057349" indent="-228594">
              <a:buFontTx/>
              <a:buBlip>
                <a:blip r:embed="rId2"/>
              </a:buBlip>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Inhaltsplatzhalter 3"/>
          <p:cNvSpPr>
            <a:spLocks noGrp="1"/>
          </p:cNvSpPr>
          <p:nvPr>
            <p:ph sz="half" idx="2"/>
          </p:nvPr>
        </p:nvSpPr>
        <p:spPr>
          <a:xfrm>
            <a:off x="6299999" y="1872000"/>
            <a:ext cx="5472000" cy="4320000"/>
          </a:xfrm>
        </p:spPr>
        <p:txBody>
          <a:bodyPr/>
          <a:lstStyle>
            <a:lvl1pPr marL="228594" indent="-228594">
              <a:buFontTx/>
              <a:buBlip>
                <a:blip r:embed="rId2"/>
              </a:buBlip>
              <a:defRPr/>
            </a:lvl1pPr>
            <a:lvl2pPr marL="685783" indent="-228594">
              <a:buFontTx/>
              <a:buBlip>
                <a:blip r:embed="rId2"/>
              </a:buBlip>
              <a:defRPr/>
            </a:lvl2pPr>
            <a:lvl3pPr marL="1142971" indent="-228594">
              <a:buFontTx/>
              <a:buBlip>
                <a:blip r:embed="rId2"/>
              </a:buBlip>
              <a:defRPr/>
            </a:lvl3pPr>
            <a:lvl4pPr marL="1600160" indent="-228594">
              <a:buFontTx/>
              <a:buBlip>
                <a:blip r:embed="rId2"/>
              </a:buBlip>
              <a:defRPr/>
            </a:lvl4pPr>
            <a:lvl5pPr marL="2057349" indent="-228594">
              <a:buFontTx/>
              <a:buBlip>
                <a:blip r:embed="rId2"/>
              </a:buBlip>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8" name="Titelplatzhalter 1"/>
          <p:cNvSpPr>
            <a:spLocks noGrp="1"/>
          </p:cNvSpPr>
          <p:nvPr>
            <p:ph type="title"/>
          </p:nvPr>
        </p:nvSpPr>
        <p:spPr>
          <a:xfrm>
            <a:off x="619200" y="936000"/>
            <a:ext cx="11160000" cy="720000"/>
          </a:xfrm>
          <a:prstGeom prst="rect">
            <a:avLst/>
          </a:prstGeom>
        </p:spPr>
        <p:txBody>
          <a:bodyPr vert="horz" lIns="91440" tIns="45720" rIns="91440" bIns="45720" rtlCol="0" anchor="t">
            <a:noAutofit/>
          </a:bodyPr>
          <a:lstStyle/>
          <a:p>
            <a:r>
              <a:rPr lang="de-DE" smtClean="0"/>
              <a:t>Titelmasterformat durch Klicken bearbeiten</a:t>
            </a:r>
            <a:endParaRPr lang="de-CH" dirty="0"/>
          </a:p>
        </p:txBody>
      </p:sp>
      <p:sp>
        <p:nvSpPr>
          <p:cNvPr id="9" name="Datumsplatzhalter 3"/>
          <p:cNvSpPr>
            <a:spLocks noGrp="1"/>
          </p:cNvSpPr>
          <p:nvPr>
            <p:ph type="dt" sz="half" idx="10"/>
          </p:nvPr>
        </p:nvSpPr>
        <p:spPr>
          <a:xfrm>
            <a:off x="619200" y="6372000"/>
            <a:ext cx="1440000" cy="360000"/>
          </a:xfrm>
        </p:spPr>
        <p:txBody>
          <a:bodyPr/>
          <a:lstStyle/>
          <a:p>
            <a:fld id="{13ED32CE-2F18-42BB-BEA2-16F36172DBDC}" type="datetime1">
              <a:rPr lang="de-CH" smtClean="0"/>
              <a:t>01.12.2023</a:t>
            </a:fld>
            <a:endParaRPr lang="de-CH" dirty="0"/>
          </a:p>
        </p:txBody>
      </p:sp>
      <p:sp>
        <p:nvSpPr>
          <p:cNvPr id="10" name="Fußzeilenplatzhalter 4"/>
          <p:cNvSpPr>
            <a:spLocks noGrp="1"/>
          </p:cNvSpPr>
          <p:nvPr>
            <p:ph type="ftr" sz="quarter" idx="11"/>
          </p:nvPr>
        </p:nvSpPr>
        <p:spPr>
          <a:xfrm>
            <a:off x="2232000" y="6372000"/>
            <a:ext cx="7920000" cy="360000"/>
          </a:xfrm>
        </p:spPr>
        <p:txBody>
          <a:bodyPr/>
          <a:lstStyle/>
          <a:p>
            <a:endParaRPr lang="de-CH" dirty="0"/>
          </a:p>
        </p:txBody>
      </p:sp>
      <p:sp>
        <p:nvSpPr>
          <p:cNvPr id="11" name="Foliennummernplatzhalter 5"/>
          <p:cNvSpPr>
            <a:spLocks noGrp="1"/>
          </p:cNvSpPr>
          <p:nvPr>
            <p:ph type="sldNum" sz="quarter" idx="12"/>
          </p:nvPr>
        </p:nvSpPr>
        <p:spPr>
          <a:xfrm>
            <a:off x="10332000" y="6372000"/>
            <a:ext cx="1440000" cy="360000"/>
          </a:xfrm>
        </p:spPr>
        <p:txBody>
          <a:bodyPr/>
          <a:lstStyle/>
          <a:p>
            <a:fld id="{5D4BD758-C871-49DC-A050-36A17C18F2FA}" type="slidenum">
              <a:rPr lang="de-CH" smtClean="0"/>
              <a:t>‹Nr.›</a:t>
            </a:fld>
            <a:endParaRPr lang="de-CH"/>
          </a:p>
        </p:txBody>
      </p:sp>
    </p:spTree>
    <p:extLst>
      <p:ext uri="{BB962C8B-B14F-4D97-AF65-F5344CB8AC3E}">
        <p14:creationId xmlns:p14="http://schemas.microsoft.com/office/powerpoint/2010/main" val="23519435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19200" y="1947863"/>
            <a:ext cx="547200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19200" y="2914651"/>
            <a:ext cx="5472000" cy="327501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5" name="Textplatzhalter 4"/>
          <p:cNvSpPr>
            <a:spLocks noGrp="1"/>
          </p:cNvSpPr>
          <p:nvPr>
            <p:ph type="body" sz="quarter" idx="3"/>
          </p:nvPr>
        </p:nvSpPr>
        <p:spPr>
          <a:xfrm>
            <a:off x="6299999" y="1947863"/>
            <a:ext cx="547200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299859" y="2914651"/>
            <a:ext cx="5472000" cy="327501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11" name="Titelplatzhalter 1"/>
          <p:cNvSpPr>
            <a:spLocks noGrp="1"/>
          </p:cNvSpPr>
          <p:nvPr>
            <p:ph type="title"/>
          </p:nvPr>
        </p:nvSpPr>
        <p:spPr>
          <a:xfrm>
            <a:off x="619200" y="936000"/>
            <a:ext cx="11160000" cy="720000"/>
          </a:xfrm>
          <a:prstGeom prst="rect">
            <a:avLst/>
          </a:prstGeom>
        </p:spPr>
        <p:txBody>
          <a:bodyPr vert="horz" lIns="91440" tIns="45720" rIns="91440" bIns="45720" rtlCol="0" anchor="t">
            <a:noAutofit/>
          </a:bodyPr>
          <a:lstStyle/>
          <a:p>
            <a:r>
              <a:rPr lang="de-DE" smtClean="0"/>
              <a:t>Titelmasterformat durch Klicken bearbeiten</a:t>
            </a:r>
            <a:endParaRPr lang="de-CH" dirty="0"/>
          </a:p>
        </p:txBody>
      </p:sp>
      <p:sp>
        <p:nvSpPr>
          <p:cNvPr id="10" name="Datumsplatzhalter 3"/>
          <p:cNvSpPr>
            <a:spLocks noGrp="1"/>
          </p:cNvSpPr>
          <p:nvPr>
            <p:ph type="dt" sz="half" idx="10"/>
          </p:nvPr>
        </p:nvSpPr>
        <p:spPr>
          <a:xfrm>
            <a:off x="619200" y="6372000"/>
            <a:ext cx="1440000" cy="360000"/>
          </a:xfrm>
        </p:spPr>
        <p:txBody>
          <a:bodyPr/>
          <a:lstStyle/>
          <a:p>
            <a:fld id="{13ED32CE-2F18-42BB-BEA2-16F36172DBDC}" type="datetime1">
              <a:rPr lang="de-CH" smtClean="0"/>
              <a:t>01.12.2023</a:t>
            </a:fld>
            <a:endParaRPr lang="de-CH" dirty="0"/>
          </a:p>
        </p:txBody>
      </p:sp>
      <p:sp>
        <p:nvSpPr>
          <p:cNvPr id="12" name="Fußzeilenplatzhalter 4"/>
          <p:cNvSpPr>
            <a:spLocks noGrp="1"/>
          </p:cNvSpPr>
          <p:nvPr>
            <p:ph type="ftr" sz="quarter" idx="11"/>
          </p:nvPr>
        </p:nvSpPr>
        <p:spPr>
          <a:xfrm>
            <a:off x="2232000" y="6372000"/>
            <a:ext cx="7920000" cy="360000"/>
          </a:xfrm>
        </p:spPr>
        <p:txBody>
          <a:bodyPr/>
          <a:lstStyle/>
          <a:p>
            <a:endParaRPr lang="de-CH" dirty="0"/>
          </a:p>
        </p:txBody>
      </p:sp>
      <p:sp>
        <p:nvSpPr>
          <p:cNvPr id="13" name="Foliennummernplatzhalter 5"/>
          <p:cNvSpPr>
            <a:spLocks noGrp="1"/>
          </p:cNvSpPr>
          <p:nvPr>
            <p:ph type="sldNum" sz="quarter" idx="12"/>
          </p:nvPr>
        </p:nvSpPr>
        <p:spPr>
          <a:xfrm>
            <a:off x="10332000" y="6372000"/>
            <a:ext cx="1440000" cy="360000"/>
          </a:xfrm>
        </p:spPr>
        <p:txBody>
          <a:bodyPr/>
          <a:lstStyle/>
          <a:p>
            <a:fld id="{5D4BD758-C871-49DC-A050-36A17C18F2FA}" type="slidenum">
              <a:rPr lang="de-CH" smtClean="0"/>
              <a:t>‹Nr.›</a:t>
            </a:fld>
            <a:endParaRPr lang="de-CH"/>
          </a:p>
        </p:txBody>
      </p:sp>
    </p:spTree>
    <p:extLst>
      <p:ext uri="{BB962C8B-B14F-4D97-AF65-F5344CB8AC3E}">
        <p14:creationId xmlns:p14="http://schemas.microsoft.com/office/powerpoint/2010/main" val="22949158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Titelplatzhalter 1"/>
          <p:cNvSpPr>
            <a:spLocks noGrp="1"/>
          </p:cNvSpPr>
          <p:nvPr>
            <p:ph type="title"/>
          </p:nvPr>
        </p:nvSpPr>
        <p:spPr>
          <a:xfrm>
            <a:off x="619200" y="936000"/>
            <a:ext cx="11160000" cy="720000"/>
          </a:xfrm>
          <a:prstGeom prst="rect">
            <a:avLst/>
          </a:prstGeom>
        </p:spPr>
        <p:txBody>
          <a:bodyPr vert="horz" lIns="91440" tIns="45720" rIns="91440" bIns="45720" rtlCol="0" anchor="t">
            <a:noAutofit/>
          </a:bodyPr>
          <a:lstStyle/>
          <a:p>
            <a:r>
              <a:rPr lang="de-DE" smtClean="0"/>
              <a:t>Titelmasterformat durch Klicken bearbeiten</a:t>
            </a:r>
            <a:endParaRPr lang="de-CH" dirty="0"/>
          </a:p>
        </p:txBody>
      </p:sp>
      <p:sp>
        <p:nvSpPr>
          <p:cNvPr id="9" name="Datumsplatzhalter 3"/>
          <p:cNvSpPr>
            <a:spLocks noGrp="1"/>
          </p:cNvSpPr>
          <p:nvPr>
            <p:ph type="dt" sz="half" idx="10"/>
          </p:nvPr>
        </p:nvSpPr>
        <p:spPr>
          <a:xfrm>
            <a:off x="619200" y="6372000"/>
            <a:ext cx="1440000" cy="360000"/>
          </a:xfrm>
        </p:spPr>
        <p:txBody>
          <a:bodyPr/>
          <a:lstStyle/>
          <a:p>
            <a:fld id="{13ED32CE-2F18-42BB-BEA2-16F36172DBDC}" type="datetime1">
              <a:rPr lang="de-CH" smtClean="0"/>
              <a:t>01.12.2023</a:t>
            </a:fld>
            <a:endParaRPr lang="de-CH" dirty="0"/>
          </a:p>
        </p:txBody>
      </p:sp>
      <p:sp>
        <p:nvSpPr>
          <p:cNvPr id="10" name="Fußzeilenplatzhalter 4"/>
          <p:cNvSpPr>
            <a:spLocks noGrp="1"/>
          </p:cNvSpPr>
          <p:nvPr>
            <p:ph type="ftr" sz="quarter" idx="11"/>
          </p:nvPr>
        </p:nvSpPr>
        <p:spPr>
          <a:xfrm>
            <a:off x="2232000" y="6372000"/>
            <a:ext cx="7920000" cy="360000"/>
          </a:xfrm>
        </p:spPr>
        <p:txBody>
          <a:bodyPr/>
          <a:lstStyle/>
          <a:p>
            <a:endParaRPr lang="de-CH" dirty="0"/>
          </a:p>
        </p:txBody>
      </p:sp>
      <p:sp>
        <p:nvSpPr>
          <p:cNvPr id="11" name="Foliennummernplatzhalter 5"/>
          <p:cNvSpPr>
            <a:spLocks noGrp="1"/>
          </p:cNvSpPr>
          <p:nvPr>
            <p:ph type="sldNum" sz="quarter" idx="12"/>
          </p:nvPr>
        </p:nvSpPr>
        <p:spPr>
          <a:xfrm>
            <a:off x="10332000" y="6372000"/>
            <a:ext cx="1440000" cy="360000"/>
          </a:xfrm>
        </p:spPr>
        <p:txBody>
          <a:bodyPr/>
          <a:lstStyle/>
          <a:p>
            <a:fld id="{5D4BD758-C871-49DC-A050-36A17C18F2FA}" type="slidenum">
              <a:rPr lang="de-CH" smtClean="0"/>
              <a:t>‹Nr.›</a:t>
            </a:fld>
            <a:endParaRPr lang="de-CH"/>
          </a:p>
        </p:txBody>
      </p:sp>
    </p:spTree>
    <p:extLst>
      <p:ext uri="{BB962C8B-B14F-4D97-AF65-F5344CB8AC3E}">
        <p14:creationId xmlns:p14="http://schemas.microsoft.com/office/powerpoint/2010/main" val="2930011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3"/>
          <p:cNvSpPr>
            <a:spLocks noGrp="1"/>
          </p:cNvSpPr>
          <p:nvPr>
            <p:ph type="dt" sz="half" idx="10"/>
          </p:nvPr>
        </p:nvSpPr>
        <p:spPr>
          <a:xfrm>
            <a:off x="619200" y="6372000"/>
            <a:ext cx="1440000" cy="360000"/>
          </a:xfrm>
        </p:spPr>
        <p:txBody>
          <a:bodyPr/>
          <a:lstStyle/>
          <a:p>
            <a:fld id="{13ED32CE-2F18-42BB-BEA2-16F36172DBDC}" type="datetime1">
              <a:rPr lang="de-CH" smtClean="0"/>
              <a:t>01.12.2023</a:t>
            </a:fld>
            <a:endParaRPr lang="de-CH" dirty="0"/>
          </a:p>
        </p:txBody>
      </p:sp>
      <p:sp>
        <p:nvSpPr>
          <p:cNvPr id="6" name="Fußzeilenplatzhalter 4"/>
          <p:cNvSpPr>
            <a:spLocks noGrp="1"/>
          </p:cNvSpPr>
          <p:nvPr>
            <p:ph type="ftr" sz="quarter" idx="11"/>
          </p:nvPr>
        </p:nvSpPr>
        <p:spPr>
          <a:xfrm>
            <a:off x="2232000" y="6372000"/>
            <a:ext cx="7920000" cy="360000"/>
          </a:xfrm>
        </p:spPr>
        <p:txBody>
          <a:bodyPr/>
          <a:lstStyle/>
          <a:p>
            <a:endParaRPr lang="de-CH" dirty="0"/>
          </a:p>
        </p:txBody>
      </p:sp>
      <p:sp>
        <p:nvSpPr>
          <p:cNvPr id="7" name="Foliennummernplatzhalter 5"/>
          <p:cNvSpPr>
            <a:spLocks noGrp="1"/>
          </p:cNvSpPr>
          <p:nvPr>
            <p:ph type="sldNum" sz="quarter" idx="12"/>
          </p:nvPr>
        </p:nvSpPr>
        <p:spPr>
          <a:xfrm>
            <a:off x="10332000" y="6372000"/>
            <a:ext cx="1440000" cy="360000"/>
          </a:xfrm>
        </p:spPr>
        <p:txBody>
          <a:bodyPr/>
          <a:lstStyle/>
          <a:p>
            <a:fld id="{5D4BD758-C871-49DC-A050-36A17C18F2FA}" type="slidenum">
              <a:rPr lang="de-CH" smtClean="0"/>
              <a:t>‹Nr.›</a:t>
            </a:fld>
            <a:endParaRPr lang="de-CH"/>
          </a:p>
        </p:txBody>
      </p:sp>
    </p:spTree>
    <p:extLst>
      <p:ext uri="{BB962C8B-B14F-4D97-AF65-F5344CB8AC3E}">
        <p14:creationId xmlns:p14="http://schemas.microsoft.com/office/powerpoint/2010/main" val="94894998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19200" y="936000"/>
            <a:ext cx="11160000" cy="1008000"/>
          </a:xfrm>
        </p:spPr>
        <p:txBody>
          <a:bodyPr anchor="t"/>
          <a:lstStyle>
            <a:lvl1pPr>
              <a:defRPr sz="3200"/>
            </a:lvl1pPr>
          </a:lstStyle>
          <a:p>
            <a:r>
              <a:rPr lang="de-DE" smtClean="0"/>
              <a:t>Titelmasterformat durch Klicken bearbeiten</a:t>
            </a:r>
            <a:endParaRPr lang="de-CH" dirty="0"/>
          </a:p>
        </p:txBody>
      </p:sp>
      <p:sp>
        <p:nvSpPr>
          <p:cNvPr id="3" name="Inhaltsplatzhalter 2"/>
          <p:cNvSpPr>
            <a:spLocks noGrp="1"/>
          </p:cNvSpPr>
          <p:nvPr>
            <p:ph idx="1"/>
          </p:nvPr>
        </p:nvSpPr>
        <p:spPr>
          <a:xfrm>
            <a:off x="5040000" y="2159999"/>
            <a:ext cx="6731999" cy="396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Textplatzhalter 3"/>
          <p:cNvSpPr>
            <a:spLocks noGrp="1"/>
          </p:cNvSpPr>
          <p:nvPr>
            <p:ph type="body" sz="half" idx="2"/>
          </p:nvPr>
        </p:nvSpPr>
        <p:spPr>
          <a:xfrm>
            <a:off x="619200" y="2160000"/>
            <a:ext cx="4140000" cy="3960000"/>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de-DE" smtClean="0"/>
              <a:t>Formatvorlagen des Textmasters bearbeiten</a:t>
            </a:r>
          </a:p>
        </p:txBody>
      </p:sp>
      <p:sp>
        <p:nvSpPr>
          <p:cNvPr id="8" name="Datumsplatzhalter 3"/>
          <p:cNvSpPr>
            <a:spLocks noGrp="1"/>
          </p:cNvSpPr>
          <p:nvPr>
            <p:ph type="dt" sz="half" idx="10"/>
          </p:nvPr>
        </p:nvSpPr>
        <p:spPr>
          <a:xfrm>
            <a:off x="619200" y="6372000"/>
            <a:ext cx="1440000" cy="360000"/>
          </a:xfrm>
        </p:spPr>
        <p:txBody>
          <a:bodyPr/>
          <a:lstStyle/>
          <a:p>
            <a:fld id="{13ED32CE-2F18-42BB-BEA2-16F36172DBDC}" type="datetime1">
              <a:rPr lang="de-CH" smtClean="0"/>
              <a:t>01.12.2023</a:t>
            </a:fld>
            <a:endParaRPr lang="de-CH" dirty="0"/>
          </a:p>
        </p:txBody>
      </p:sp>
      <p:sp>
        <p:nvSpPr>
          <p:cNvPr id="9" name="Fußzeilenplatzhalter 4"/>
          <p:cNvSpPr>
            <a:spLocks noGrp="1"/>
          </p:cNvSpPr>
          <p:nvPr>
            <p:ph type="ftr" sz="quarter" idx="11"/>
          </p:nvPr>
        </p:nvSpPr>
        <p:spPr>
          <a:xfrm>
            <a:off x="2232000" y="6372000"/>
            <a:ext cx="7920000" cy="360000"/>
          </a:xfrm>
        </p:spPr>
        <p:txBody>
          <a:bodyPr/>
          <a:lstStyle/>
          <a:p>
            <a:endParaRPr lang="de-CH" dirty="0"/>
          </a:p>
        </p:txBody>
      </p:sp>
      <p:sp>
        <p:nvSpPr>
          <p:cNvPr id="10" name="Foliennummernplatzhalter 5"/>
          <p:cNvSpPr>
            <a:spLocks noGrp="1"/>
          </p:cNvSpPr>
          <p:nvPr>
            <p:ph type="sldNum" sz="quarter" idx="12"/>
          </p:nvPr>
        </p:nvSpPr>
        <p:spPr>
          <a:xfrm>
            <a:off x="10332000" y="6372000"/>
            <a:ext cx="1440000" cy="360000"/>
          </a:xfrm>
        </p:spPr>
        <p:txBody>
          <a:bodyPr/>
          <a:lstStyle/>
          <a:p>
            <a:fld id="{5D4BD758-C871-49DC-A050-36A17C18F2FA}" type="slidenum">
              <a:rPr lang="de-CH" smtClean="0"/>
              <a:t>‹Nr.›</a:t>
            </a:fld>
            <a:endParaRPr lang="de-CH"/>
          </a:p>
        </p:txBody>
      </p:sp>
    </p:spTree>
    <p:extLst>
      <p:ext uri="{BB962C8B-B14F-4D97-AF65-F5344CB8AC3E}">
        <p14:creationId xmlns:p14="http://schemas.microsoft.com/office/powerpoint/2010/main" val="2689420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19200" y="936000"/>
            <a:ext cx="11160000" cy="720000"/>
          </a:xfrm>
          <a:prstGeom prst="rect">
            <a:avLst/>
          </a:prstGeom>
        </p:spPr>
        <p:txBody>
          <a:bodyPr vert="horz" lIns="91440" tIns="45720" rIns="91440" bIns="45720" rtlCol="0" anchor="t">
            <a:noAutofit/>
          </a:bodyPr>
          <a:lstStyle/>
          <a:p>
            <a:r>
              <a:rPr lang="de-DE" dirty="0" smtClean="0"/>
              <a:t>Titelmasterformat durch Klicken bearbeiten</a:t>
            </a:r>
            <a:endParaRPr lang="de-CH" dirty="0"/>
          </a:p>
        </p:txBody>
      </p:sp>
      <p:sp>
        <p:nvSpPr>
          <p:cNvPr id="3" name="Textplatzhalter 2"/>
          <p:cNvSpPr>
            <a:spLocks noGrp="1"/>
          </p:cNvSpPr>
          <p:nvPr>
            <p:ph type="body" idx="1"/>
          </p:nvPr>
        </p:nvSpPr>
        <p:spPr>
          <a:xfrm>
            <a:off x="619200" y="1872000"/>
            <a:ext cx="11160000" cy="4320000"/>
          </a:xfrm>
          <a:prstGeom prst="rect">
            <a:avLst/>
          </a:prstGeom>
        </p:spPr>
        <p:txBody>
          <a:bodyPr vert="horz" lIns="91440" tIns="45720" rIns="91440" bIns="45720" rtlCol="0">
            <a:normAutofit/>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Datumsplatzhalter 3"/>
          <p:cNvSpPr>
            <a:spLocks noGrp="1"/>
          </p:cNvSpPr>
          <p:nvPr>
            <p:ph type="dt" sz="half" idx="2"/>
          </p:nvPr>
        </p:nvSpPr>
        <p:spPr>
          <a:xfrm>
            <a:off x="619200" y="6372000"/>
            <a:ext cx="1440000" cy="360000"/>
          </a:xfrm>
          <a:prstGeom prst="rect">
            <a:avLst/>
          </a:prstGeom>
        </p:spPr>
        <p:txBody>
          <a:bodyPr vert="horz" lIns="91440" tIns="45720" rIns="91440" bIns="45720" rtlCol="0" anchor="ctr"/>
          <a:lstStyle>
            <a:lvl1pPr algn="l">
              <a:defRPr sz="1200">
                <a:solidFill>
                  <a:schemeClr val="tx1">
                    <a:tint val="75000"/>
                  </a:schemeClr>
                </a:solidFill>
              </a:defRPr>
            </a:lvl1pPr>
          </a:lstStyle>
          <a:p>
            <a:fld id="{265A72A3-220D-48A9-B693-AB7431F73DEE}" type="datetime1">
              <a:rPr lang="de-CH" smtClean="0"/>
              <a:t>01.12.2023</a:t>
            </a:fld>
            <a:endParaRPr lang="de-CH" dirty="0"/>
          </a:p>
        </p:txBody>
      </p:sp>
      <p:sp>
        <p:nvSpPr>
          <p:cNvPr id="5" name="Fußzeilenplatzhalter 4"/>
          <p:cNvSpPr>
            <a:spLocks noGrp="1"/>
          </p:cNvSpPr>
          <p:nvPr>
            <p:ph type="ftr" sz="quarter" idx="3"/>
          </p:nvPr>
        </p:nvSpPr>
        <p:spPr>
          <a:xfrm>
            <a:off x="2232000" y="6372000"/>
            <a:ext cx="7920000" cy="3600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p:cNvSpPr>
            <a:spLocks noGrp="1"/>
          </p:cNvSpPr>
          <p:nvPr>
            <p:ph type="sldNum" sz="quarter" idx="4"/>
          </p:nvPr>
        </p:nvSpPr>
        <p:spPr>
          <a:xfrm>
            <a:off x="10332000" y="6372000"/>
            <a:ext cx="1440000" cy="360000"/>
          </a:xfrm>
          <a:prstGeom prst="rect">
            <a:avLst/>
          </a:prstGeom>
        </p:spPr>
        <p:txBody>
          <a:bodyPr vert="horz" lIns="91440" tIns="45720" rIns="91440" bIns="45720" rtlCol="0" anchor="ctr"/>
          <a:lstStyle>
            <a:lvl1pPr algn="r">
              <a:defRPr sz="1200">
                <a:solidFill>
                  <a:schemeClr val="tx1">
                    <a:tint val="75000"/>
                  </a:schemeClr>
                </a:solidFill>
              </a:defRPr>
            </a:lvl1pPr>
          </a:lstStyle>
          <a:p>
            <a:fld id="{5D4BD758-C871-49DC-A050-36A17C18F2FA}" type="slidenum">
              <a:rPr lang="de-CH" smtClean="0"/>
              <a:t>‹Nr.›</a:t>
            </a:fld>
            <a:endParaRPr lang="de-CH"/>
          </a:p>
        </p:txBody>
      </p:sp>
      <p:pic>
        <p:nvPicPr>
          <p:cNvPr id="10" name="Grafik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60000" y="360000"/>
            <a:ext cx="1216800" cy="365039"/>
          </a:xfrm>
          <a:prstGeom prst="rect">
            <a:avLst/>
          </a:prstGeom>
        </p:spPr>
      </p:pic>
    </p:spTree>
    <p:extLst>
      <p:ext uri="{BB962C8B-B14F-4D97-AF65-F5344CB8AC3E}">
        <p14:creationId xmlns:p14="http://schemas.microsoft.com/office/powerpoint/2010/main" val="1542487267"/>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iming>
    <p:tnLst>
      <p:par>
        <p:cTn id="1" dur="indefinite" restart="never" nodeType="tmRoot"/>
      </p:par>
    </p:tnLst>
  </p:timing>
  <p:hf hdr="0"/>
  <p:txStyles>
    <p:titleStyle>
      <a:lvl1pPr algn="l" defTabSz="914377" rtl="0" eaLnBrk="1" latinLnBrk="0" hangingPunct="1">
        <a:lnSpc>
          <a:spcPct val="90000"/>
        </a:lnSpc>
        <a:spcBef>
          <a:spcPct val="0"/>
        </a:spcBef>
        <a:buNone/>
        <a:defRPr sz="4000" b="1" kern="1200">
          <a:solidFill>
            <a:schemeClr val="tx1"/>
          </a:solidFill>
          <a:latin typeface="+mn-lt"/>
          <a:ea typeface="+mj-ea"/>
          <a:cs typeface="+mj-cs"/>
        </a:defRPr>
      </a:lvl1pPr>
    </p:titleStyle>
    <p:bodyStyle>
      <a:lvl1pPr marL="228594" indent="-228594" algn="l" defTabSz="914377" rtl="0" eaLnBrk="1" latinLnBrk="0" hangingPunct="1">
        <a:lnSpc>
          <a:spcPct val="90000"/>
        </a:lnSpc>
        <a:spcBef>
          <a:spcPts val="1000"/>
        </a:spcBef>
        <a:buClr>
          <a:srgbClr val="0082C7"/>
        </a:buClr>
        <a:buSzPct val="80000"/>
        <a:buFontTx/>
        <a:buBlip>
          <a:blip r:embed="rId14"/>
        </a:buBlip>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Clr>
          <a:srgbClr val="0082C7"/>
        </a:buClr>
        <a:buSzPct val="80000"/>
        <a:buFontTx/>
        <a:buBlip>
          <a:blip r:embed="rId14"/>
        </a:buBlip>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Clr>
          <a:srgbClr val="0082C7"/>
        </a:buClr>
        <a:buSzPct val="80000"/>
        <a:buFontTx/>
        <a:buBlip>
          <a:blip r:embed="rId14"/>
        </a:buBlip>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Clr>
          <a:srgbClr val="0082C7"/>
        </a:buClr>
        <a:buSzPct val="80000"/>
        <a:buFontTx/>
        <a:buBlip>
          <a:blip r:embed="rId14"/>
        </a:buBlip>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Clr>
          <a:srgbClr val="0082C7"/>
        </a:buClr>
        <a:buSzPct val="80000"/>
        <a:buFontTx/>
        <a:buBlip>
          <a:blip r:embed="rId14"/>
        </a:buBlip>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23" userDrawn="1">
          <p15:clr>
            <a:srgbClr val="F26B43"/>
          </p15:clr>
        </p15:guide>
        <p15:guide id="2" pos="619" userDrawn="1">
          <p15:clr>
            <a:srgbClr val="F26B43"/>
          </p15:clr>
        </p15:guide>
        <p15:guide id="3" pos="7151" userDrawn="1">
          <p15:clr>
            <a:srgbClr val="F26B43"/>
          </p15:clr>
        </p15:guide>
        <p15:guide id="4" orient="horz" pos="389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s://volksschulbildung.lu.ch/entwicklung/Schulen_fuer_alle"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bilder-garten.ch/"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19200" y="935999"/>
            <a:ext cx="11160000" cy="1675396"/>
          </a:xfrm>
        </p:spPr>
        <p:txBody>
          <a:bodyPr/>
          <a:lstStyle/>
          <a:p>
            <a:r>
              <a:rPr lang="de-CH" dirty="0" smtClean="0"/>
              <a:t>Schule gemeinsam gestalten</a:t>
            </a:r>
            <a:br>
              <a:rPr lang="de-CH" dirty="0" smtClean="0"/>
            </a:br>
            <a:r>
              <a:rPr lang="de-CH" dirty="0" smtClean="0"/>
              <a:t>Wo stehen wir? – </a:t>
            </a:r>
            <a:r>
              <a:rPr lang="de-CH" smtClean="0"/>
              <a:t>Wo gehen </a:t>
            </a:r>
            <a:r>
              <a:rPr lang="de-CH" dirty="0" smtClean="0"/>
              <a:t>wir hin?</a:t>
            </a:r>
            <a:endParaRPr lang="de-CH" dirty="0"/>
          </a:p>
        </p:txBody>
      </p:sp>
      <p:pic>
        <p:nvPicPr>
          <p:cNvPr id="6" name="Grafik 5"/>
          <p:cNvPicPr/>
          <p:nvPr/>
        </p:nvPicPr>
        <p:blipFill>
          <a:blip r:embed="rId3" cstate="print">
            <a:extLst>
              <a:ext uri="{28A0092B-C50C-407E-A947-70E740481C1C}">
                <a14:useLocalDpi xmlns:a14="http://schemas.microsoft.com/office/drawing/2010/main" val="0"/>
              </a:ext>
            </a:extLst>
          </a:blip>
          <a:stretch>
            <a:fillRect/>
          </a:stretch>
        </p:blipFill>
        <p:spPr>
          <a:xfrm>
            <a:off x="3593897" y="1541335"/>
            <a:ext cx="5666253" cy="5438305"/>
          </a:xfrm>
          <a:prstGeom prst="rect">
            <a:avLst/>
          </a:prstGeom>
        </p:spPr>
      </p:pic>
      <p:sp>
        <p:nvSpPr>
          <p:cNvPr id="7" name="Ellipse 6"/>
          <p:cNvSpPr/>
          <p:nvPr/>
        </p:nvSpPr>
        <p:spPr>
          <a:xfrm>
            <a:off x="1443525" y="2376093"/>
            <a:ext cx="2217613" cy="2128401"/>
          </a:xfrm>
          <a:prstGeom prst="ellipse">
            <a:avLst/>
          </a:prstGeom>
          <a:solidFill>
            <a:srgbClr val="19D3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numCol="1" spcCol="0" rtlCol="0" fromWordArt="0" anchor="ctr" anchorCtr="0" forceAA="0" compatLnSpc="1">
            <a:prstTxWarp prst="textNoShape">
              <a:avLst/>
            </a:prstTxWarp>
            <a:noAutofit/>
          </a:bodyPr>
          <a:lstStyle/>
          <a:p>
            <a:pPr algn="ctr">
              <a:spcAft>
                <a:spcPts val="0"/>
              </a:spcAft>
            </a:pPr>
            <a:r>
              <a:rPr lang="de-CH" b="1" dirty="0">
                <a:effectLst/>
                <a:latin typeface="Segoe UI" panose="020B0502040204020203" pitchFamily="34" charset="0"/>
                <a:ea typeface="Times New Roman" panose="02020603050405020304" pitchFamily="18" charset="0"/>
                <a:cs typeface="Times New Roman" panose="02020603050405020304" pitchFamily="18" charset="0"/>
              </a:rPr>
              <a:t>Analyse:</a:t>
            </a:r>
            <a:endParaRPr lang="de-CH" dirty="0">
              <a:effectLst/>
              <a:latin typeface="Segoe UI" panose="020B0502040204020203" pitchFamily="34" charset="0"/>
              <a:ea typeface="Times New Roman" panose="02020603050405020304" pitchFamily="18" charset="0"/>
              <a:cs typeface="Times New Roman" panose="02020603050405020304" pitchFamily="18" charset="0"/>
            </a:endParaRPr>
          </a:p>
          <a:p>
            <a:pPr algn="ctr">
              <a:spcAft>
                <a:spcPts val="0"/>
              </a:spcAft>
            </a:pPr>
            <a:r>
              <a:rPr lang="de-CH" dirty="0">
                <a:effectLst/>
                <a:latin typeface="Segoe UI" panose="020B0502040204020203" pitchFamily="34" charset="0"/>
                <a:ea typeface="Times New Roman" panose="02020603050405020304" pitchFamily="18" charset="0"/>
                <a:cs typeface="Times New Roman" panose="02020603050405020304" pitchFamily="18" charset="0"/>
              </a:rPr>
              <a:t>Was</a:t>
            </a:r>
          </a:p>
          <a:p>
            <a:pPr algn="ctr">
              <a:spcAft>
                <a:spcPts val="0"/>
              </a:spcAft>
            </a:pPr>
            <a:r>
              <a:rPr lang="de-CH" dirty="0">
                <a:effectLst/>
                <a:latin typeface="Segoe UI" panose="020B0502040204020203" pitchFamily="34" charset="0"/>
                <a:ea typeface="Times New Roman" panose="02020603050405020304" pitchFamily="18" charset="0"/>
                <a:cs typeface="Times New Roman" panose="02020603050405020304" pitchFamily="18" charset="0"/>
              </a:rPr>
              <a:t>beschäftigt uns </a:t>
            </a:r>
            <a:r>
              <a:rPr lang="de-CH" dirty="0" smtClean="0">
                <a:effectLst/>
                <a:latin typeface="Segoe UI" panose="020B0502040204020203" pitchFamily="34" charset="0"/>
                <a:ea typeface="Times New Roman" panose="02020603050405020304" pitchFamily="18" charset="0"/>
                <a:cs typeface="Times New Roman" panose="02020603050405020304" pitchFamily="18" charset="0"/>
              </a:rPr>
              <a:t>an unserer Gemeinde?</a:t>
            </a:r>
            <a:endParaRPr lang="de-CH" dirty="0">
              <a:effectLst/>
              <a:latin typeface="Segoe UI" panose="020B0502040204020203" pitchFamily="34" charset="0"/>
              <a:ea typeface="Times New Roman" panose="02020603050405020304" pitchFamily="18" charset="0"/>
              <a:cs typeface="Times New Roman" panose="02020603050405020304" pitchFamily="18" charset="0"/>
            </a:endParaRPr>
          </a:p>
        </p:txBody>
      </p:sp>
      <p:sp>
        <p:nvSpPr>
          <p:cNvPr id="8" name="Ellipse 7"/>
          <p:cNvSpPr/>
          <p:nvPr/>
        </p:nvSpPr>
        <p:spPr>
          <a:xfrm>
            <a:off x="2703049" y="4051489"/>
            <a:ext cx="2217613" cy="2128401"/>
          </a:xfrm>
          <a:prstGeom prst="ellipse">
            <a:avLst/>
          </a:prstGeom>
          <a:solidFill>
            <a:srgbClr val="19D3FF"/>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numCol="1" spcCol="0" rtlCol="0" fromWordArt="0" anchor="ctr" anchorCtr="0" forceAA="0" compatLnSpc="1">
            <a:prstTxWarp prst="textNoShape">
              <a:avLst/>
            </a:prstTxWarp>
            <a:noAutofit/>
          </a:bodyPr>
          <a:lstStyle/>
          <a:p>
            <a:pPr algn="ctr">
              <a:spcAft>
                <a:spcPts val="0"/>
              </a:spcAft>
            </a:pPr>
            <a:r>
              <a:rPr lang="de-CH" b="1">
                <a:effectLst/>
                <a:latin typeface="Segoe UI" panose="020B0502040204020203" pitchFamily="34" charset="0"/>
                <a:ea typeface="Times New Roman" panose="02020603050405020304" pitchFamily="18" charset="0"/>
                <a:cs typeface="Times New Roman" panose="02020603050405020304" pitchFamily="18" charset="0"/>
              </a:rPr>
              <a:t>Analyse:</a:t>
            </a:r>
            <a:endParaRPr lang="de-CH">
              <a:effectLst/>
              <a:latin typeface="Segoe UI" panose="020B0502040204020203" pitchFamily="34" charset="0"/>
              <a:ea typeface="Times New Roman" panose="02020603050405020304" pitchFamily="18" charset="0"/>
              <a:cs typeface="Times New Roman" panose="02020603050405020304" pitchFamily="18" charset="0"/>
            </a:endParaRPr>
          </a:p>
          <a:p>
            <a:pPr algn="ctr">
              <a:spcAft>
                <a:spcPts val="0"/>
              </a:spcAft>
            </a:pPr>
            <a:r>
              <a:rPr lang="de-CH">
                <a:effectLst/>
                <a:latin typeface="Segoe UI" panose="020B0502040204020203" pitchFamily="34" charset="0"/>
                <a:ea typeface="Times New Roman" panose="02020603050405020304" pitchFamily="18" charset="0"/>
                <a:cs typeface="Times New Roman" panose="02020603050405020304" pitchFamily="18" charset="0"/>
              </a:rPr>
              <a:t>Was möchten wir schon lange angehen?</a:t>
            </a:r>
          </a:p>
        </p:txBody>
      </p:sp>
      <p:pic>
        <p:nvPicPr>
          <p:cNvPr id="9" name="Grafik 8"/>
          <p:cNvPicPr/>
          <p:nvPr/>
        </p:nvPicPr>
        <p:blipFill>
          <a:blip r:embed="rId4" cstate="print">
            <a:extLst>
              <a:ext uri="{28A0092B-C50C-407E-A947-70E740481C1C}">
                <a14:useLocalDpi xmlns:a14="http://schemas.microsoft.com/office/drawing/2010/main" val="0"/>
              </a:ext>
            </a:extLst>
          </a:blip>
          <a:stretch>
            <a:fillRect/>
          </a:stretch>
        </p:blipFill>
        <p:spPr>
          <a:xfrm>
            <a:off x="7958986" y="5738070"/>
            <a:ext cx="2975399" cy="534989"/>
          </a:xfrm>
          <a:prstGeom prst="rect">
            <a:avLst/>
          </a:prstGeom>
        </p:spPr>
      </p:pic>
    </p:spTree>
    <p:extLst>
      <p:ext uri="{BB962C8B-B14F-4D97-AF65-F5344CB8AC3E}">
        <p14:creationId xmlns:p14="http://schemas.microsoft.com/office/powerpoint/2010/main" val="4215852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1212" y="2033336"/>
            <a:ext cx="11088000" cy="2079736"/>
          </a:xfrm>
          <a:prstGeom prst="rect">
            <a:avLst/>
          </a:prstGeom>
        </p:spPr>
      </p:pic>
      <p:sp>
        <p:nvSpPr>
          <p:cNvPr id="6" name="Rechteck 5"/>
          <p:cNvSpPr/>
          <p:nvPr/>
        </p:nvSpPr>
        <p:spPr>
          <a:xfrm>
            <a:off x="4955458" y="6032090"/>
            <a:ext cx="2433484" cy="8259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147696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199200" y="2697274"/>
            <a:ext cx="5162500" cy="2095275"/>
          </a:xfrm>
        </p:spPr>
        <p:txBody>
          <a:bodyPr>
            <a:normAutofit/>
          </a:bodyPr>
          <a:lstStyle/>
          <a:p>
            <a:pPr marL="0" indent="0">
              <a:buNone/>
            </a:pPr>
            <a:r>
              <a:rPr lang="de-CH" dirty="0" smtClean="0"/>
              <a:t>Verbinde die neun Punkte mit einem Stift durch vier oder weniger, gerade Linien, ohne den Stift abzusetzen.</a:t>
            </a:r>
            <a:endParaRPr lang="de-CH" dirty="0"/>
          </a:p>
        </p:txBody>
      </p:sp>
      <p:sp>
        <p:nvSpPr>
          <p:cNvPr id="5" name="Foliennummernplatzhalter 4"/>
          <p:cNvSpPr>
            <a:spLocks noGrp="1"/>
          </p:cNvSpPr>
          <p:nvPr>
            <p:ph type="sldNum" sz="quarter" idx="12"/>
          </p:nvPr>
        </p:nvSpPr>
        <p:spPr/>
        <p:txBody>
          <a:bodyPr/>
          <a:lstStyle/>
          <a:p>
            <a:fld id="{5D4BD758-C871-49DC-A050-36A17C18F2FA}" type="slidenum">
              <a:rPr lang="de-CH" smtClean="0"/>
              <a:t>2</a:t>
            </a:fld>
            <a:endParaRPr lang="de-CH" dirty="0"/>
          </a:p>
        </p:txBody>
      </p:sp>
      <p:sp>
        <p:nvSpPr>
          <p:cNvPr id="6" name="Titel 5"/>
          <p:cNvSpPr>
            <a:spLocks noGrp="1"/>
          </p:cNvSpPr>
          <p:nvPr>
            <p:ph type="title"/>
          </p:nvPr>
        </p:nvSpPr>
        <p:spPr/>
        <p:txBody>
          <a:bodyPr/>
          <a:lstStyle/>
          <a:p>
            <a:r>
              <a:rPr lang="de-CH" dirty="0" smtClean="0"/>
              <a:t>Neun-Punkte-Problem</a:t>
            </a:r>
            <a:endParaRPr lang="de-CH" dirty="0"/>
          </a:p>
        </p:txBody>
      </p:sp>
      <p:grpSp>
        <p:nvGrpSpPr>
          <p:cNvPr id="20" name="Gruppieren 19"/>
          <p:cNvGrpSpPr/>
          <p:nvPr/>
        </p:nvGrpSpPr>
        <p:grpSpPr>
          <a:xfrm>
            <a:off x="1587500" y="2425700"/>
            <a:ext cx="3206700" cy="2366850"/>
            <a:chOff x="1587500" y="2425700"/>
            <a:chExt cx="3206700" cy="2366850"/>
          </a:xfrm>
        </p:grpSpPr>
        <p:grpSp>
          <p:nvGrpSpPr>
            <p:cNvPr id="10" name="Gruppieren 9"/>
            <p:cNvGrpSpPr/>
            <p:nvPr/>
          </p:nvGrpSpPr>
          <p:grpSpPr>
            <a:xfrm>
              <a:off x="1587500" y="2425700"/>
              <a:ext cx="3206700" cy="368300"/>
              <a:chOff x="812800" y="2374900"/>
              <a:chExt cx="3206700" cy="368300"/>
            </a:xfrm>
          </p:grpSpPr>
          <p:sp>
            <p:nvSpPr>
              <p:cNvPr id="7" name="Ellipse 6"/>
              <p:cNvSpPr/>
              <p:nvPr/>
            </p:nvSpPr>
            <p:spPr>
              <a:xfrm>
                <a:off x="8128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Ellipse 7"/>
              <p:cNvSpPr/>
              <p:nvPr/>
            </p:nvSpPr>
            <p:spPr>
              <a:xfrm>
                <a:off x="36512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Ellipse 8"/>
              <p:cNvSpPr/>
              <p:nvPr/>
            </p:nvSpPr>
            <p:spPr>
              <a:xfrm>
                <a:off x="22320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nvGrpSpPr>
            <p:cNvPr id="11" name="Gruppieren 10"/>
            <p:cNvGrpSpPr/>
            <p:nvPr/>
          </p:nvGrpSpPr>
          <p:grpSpPr>
            <a:xfrm>
              <a:off x="1587500" y="3424975"/>
              <a:ext cx="3206700" cy="368300"/>
              <a:chOff x="812800" y="2374900"/>
              <a:chExt cx="3206700" cy="368300"/>
            </a:xfrm>
          </p:grpSpPr>
          <p:sp>
            <p:nvSpPr>
              <p:cNvPr id="12" name="Ellipse 11"/>
              <p:cNvSpPr/>
              <p:nvPr/>
            </p:nvSpPr>
            <p:spPr>
              <a:xfrm>
                <a:off x="8128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Ellipse 12"/>
              <p:cNvSpPr/>
              <p:nvPr/>
            </p:nvSpPr>
            <p:spPr>
              <a:xfrm>
                <a:off x="36512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Ellipse 13"/>
              <p:cNvSpPr/>
              <p:nvPr/>
            </p:nvSpPr>
            <p:spPr>
              <a:xfrm>
                <a:off x="22320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nvGrpSpPr>
            <p:cNvPr id="15" name="Gruppieren 14"/>
            <p:cNvGrpSpPr/>
            <p:nvPr/>
          </p:nvGrpSpPr>
          <p:grpSpPr>
            <a:xfrm>
              <a:off x="1587500" y="4424250"/>
              <a:ext cx="3206700" cy="368300"/>
              <a:chOff x="812800" y="2374900"/>
              <a:chExt cx="3206700" cy="368300"/>
            </a:xfrm>
          </p:grpSpPr>
          <p:sp>
            <p:nvSpPr>
              <p:cNvPr id="16" name="Ellipse 15"/>
              <p:cNvSpPr/>
              <p:nvPr/>
            </p:nvSpPr>
            <p:spPr>
              <a:xfrm>
                <a:off x="8128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Ellipse 16"/>
              <p:cNvSpPr/>
              <p:nvPr/>
            </p:nvSpPr>
            <p:spPr>
              <a:xfrm>
                <a:off x="36512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8" name="Ellipse 17"/>
              <p:cNvSpPr/>
              <p:nvPr/>
            </p:nvSpPr>
            <p:spPr>
              <a:xfrm>
                <a:off x="22320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spTree>
    <p:extLst>
      <p:ext uri="{BB962C8B-B14F-4D97-AF65-F5344CB8AC3E}">
        <p14:creationId xmlns:p14="http://schemas.microsoft.com/office/powerpoint/2010/main" val="2841948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199200" y="2697275"/>
            <a:ext cx="5162500" cy="1823700"/>
          </a:xfrm>
        </p:spPr>
        <p:txBody>
          <a:bodyPr/>
          <a:lstStyle/>
          <a:p>
            <a:pPr marL="0" indent="0">
              <a:buNone/>
            </a:pPr>
            <a:r>
              <a:rPr lang="de-CH" dirty="0" smtClean="0"/>
              <a:t>Verbinde die neun Punkte mit einem Stift durch vier oder weniger, gerade Linien, ohne den Stift abzusetzen.</a:t>
            </a:r>
            <a:endParaRPr lang="de-CH" dirty="0"/>
          </a:p>
        </p:txBody>
      </p:sp>
      <p:sp>
        <p:nvSpPr>
          <p:cNvPr id="5" name="Foliennummernplatzhalter 4"/>
          <p:cNvSpPr>
            <a:spLocks noGrp="1"/>
          </p:cNvSpPr>
          <p:nvPr>
            <p:ph type="sldNum" sz="quarter" idx="12"/>
          </p:nvPr>
        </p:nvSpPr>
        <p:spPr/>
        <p:txBody>
          <a:bodyPr/>
          <a:lstStyle/>
          <a:p>
            <a:fld id="{5D4BD758-C871-49DC-A050-36A17C18F2FA}" type="slidenum">
              <a:rPr lang="de-CH" smtClean="0"/>
              <a:t>3</a:t>
            </a:fld>
            <a:endParaRPr lang="de-CH" dirty="0"/>
          </a:p>
        </p:txBody>
      </p:sp>
      <p:sp>
        <p:nvSpPr>
          <p:cNvPr id="6" name="Titel 5"/>
          <p:cNvSpPr>
            <a:spLocks noGrp="1"/>
          </p:cNvSpPr>
          <p:nvPr>
            <p:ph type="title"/>
          </p:nvPr>
        </p:nvSpPr>
        <p:spPr/>
        <p:txBody>
          <a:bodyPr/>
          <a:lstStyle/>
          <a:p>
            <a:r>
              <a:rPr lang="de-CH" dirty="0" smtClean="0"/>
              <a:t>Neun-Punkte-Problem</a:t>
            </a:r>
            <a:endParaRPr lang="de-CH" dirty="0"/>
          </a:p>
        </p:txBody>
      </p:sp>
      <p:grpSp>
        <p:nvGrpSpPr>
          <p:cNvPr id="20" name="Gruppieren 19"/>
          <p:cNvGrpSpPr/>
          <p:nvPr/>
        </p:nvGrpSpPr>
        <p:grpSpPr>
          <a:xfrm>
            <a:off x="1587500" y="2425700"/>
            <a:ext cx="3206700" cy="2366850"/>
            <a:chOff x="1587500" y="2425700"/>
            <a:chExt cx="3206700" cy="2366850"/>
          </a:xfrm>
        </p:grpSpPr>
        <p:grpSp>
          <p:nvGrpSpPr>
            <p:cNvPr id="10" name="Gruppieren 9"/>
            <p:cNvGrpSpPr/>
            <p:nvPr/>
          </p:nvGrpSpPr>
          <p:grpSpPr>
            <a:xfrm>
              <a:off x="1587500" y="2425700"/>
              <a:ext cx="3206700" cy="368300"/>
              <a:chOff x="812800" y="2374900"/>
              <a:chExt cx="3206700" cy="368300"/>
            </a:xfrm>
          </p:grpSpPr>
          <p:sp>
            <p:nvSpPr>
              <p:cNvPr id="7" name="Ellipse 6"/>
              <p:cNvSpPr/>
              <p:nvPr/>
            </p:nvSpPr>
            <p:spPr>
              <a:xfrm>
                <a:off x="8128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Ellipse 7"/>
              <p:cNvSpPr/>
              <p:nvPr/>
            </p:nvSpPr>
            <p:spPr>
              <a:xfrm>
                <a:off x="36512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Ellipse 8"/>
              <p:cNvSpPr/>
              <p:nvPr/>
            </p:nvSpPr>
            <p:spPr>
              <a:xfrm>
                <a:off x="22320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nvGrpSpPr>
            <p:cNvPr id="11" name="Gruppieren 10"/>
            <p:cNvGrpSpPr/>
            <p:nvPr/>
          </p:nvGrpSpPr>
          <p:grpSpPr>
            <a:xfrm>
              <a:off x="1587500" y="3424975"/>
              <a:ext cx="3206700" cy="368300"/>
              <a:chOff x="812800" y="2374900"/>
              <a:chExt cx="3206700" cy="368300"/>
            </a:xfrm>
          </p:grpSpPr>
          <p:sp>
            <p:nvSpPr>
              <p:cNvPr id="12" name="Ellipse 11"/>
              <p:cNvSpPr/>
              <p:nvPr/>
            </p:nvSpPr>
            <p:spPr>
              <a:xfrm>
                <a:off x="8128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Ellipse 12"/>
              <p:cNvSpPr/>
              <p:nvPr/>
            </p:nvSpPr>
            <p:spPr>
              <a:xfrm>
                <a:off x="36512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Ellipse 13"/>
              <p:cNvSpPr/>
              <p:nvPr/>
            </p:nvSpPr>
            <p:spPr>
              <a:xfrm>
                <a:off x="22320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nvGrpSpPr>
            <p:cNvPr id="15" name="Gruppieren 14"/>
            <p:cNvGrpSpPr/>
            <p:nvPr/>
          </p:nvGrpSpPr>
          <p:grpSpPr>
            <a:xfrm>
              <a:off x="1587500" y="4424250"/>
              <a:ext cx="3206700" cy="368300"/>
              <a:chOff x="812800" y="2374900"/>
              <a:chExt cx="3206700" cy="368300"/>
            </a:xfrm>
          </p:grpSpPr>
          <p:sp>
            <p:nvSpPr>
              <p:cNvPr id="16" name="Ellipse 15"/>
              <p:cNvSpPr/>
              <p:nvPr/>
            </p:nvSpPr>
            <p:spPr>
              <a:xfrm>
                <a:off x="8128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Ellipse 16"/>
              <p:cNvSpPr/>
              <p:nvPr/>
            </p:nvSpPr>
            <p:spPr>
              <a:xfrm>
                <a:off x="36512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8" name="Ellipse 17"/>
              <p:cNvSpPr/>
              <p:nvPr/>
            </p:nvSpPr>
            <p:spPr>
              <a:xfrm>
                <a:off x="2232000" y="2374900"/>
                <a:ext cx="368300" cy="368300"/>
              </a:xfrm>
              <a:prstGeom prst="ellipse">
                <a:avLst/>
              </a:prstGeom>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grpSp>
        <p:nvGrpSpPr>
          <p:cNvPr id="32" name="Gruppieren 31"/>
          <p:cNvGrpSpPr/>
          <p:nvPr/>
        </p:nvGrpSpPr>
        <p:grpSpPr>
          <a:xfrm>
            <a:off x="1771650" y="2425700"/>
            <a:ext cx="4006850" cy="3378200"/>
            <a:chOff x="1771650" y="2425700"/>
            <a:chExt cx="4006850" cy="3378200"/>
          </a:xfrm>
        </p:grpSpPr>
        <p:cxnSp>
          <p:nvCxnSpPr>
            <p:cNvPr id="21" name="Gerader Verbinder 20"/>
            <p:cNvCxnSpPr>
              <a:endCxn id="7" idx="0"/>
            </p:cNvCxnSpPr>
            <p:nvPr/>
          </p:nvCxnSpPr>
          <p:spPr>
            <a:xfrm flipV="1">
              <a:off x="1771650" y="2425700"/>
              <a:ext cx="0" cy="3378200"/>
            </a:xfrm>
            <a:prstGeom prst="line">
              <a:avLst/>
            </a:prstGeom>
            <a:ln w="28575">
              <a:solidFill>
                <a:srgbClr val="66CCFF"/>
              </a:solidFill>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a:xfrm>
              <a:off x="1771650" y="2552700"/>
              <a:ext cx="4006850" cy="25400"/>
            </a:xfrm>
            <a:prstGeom prst="line">
              <a:avLst/>
            </a:prstGeom>
            <a:ln w="28575">
              <a:solidFill>
                <a:srgbClr val="66CCFF"/>
              </a:solidFill>
            </a:ln>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flipH="1">
              <a:off x="1771650" y="2578100"/>
              <a:ext cx="4006850" cy="3225800"/>
            </a:xfrm>
            <a:prstGeom prst="line">
              <a:avLst/>
            </a:prstGeom>
            <a:ln w="28575">
              <a:solidFill>
                <a:srgbClr val="66CCFF"/>
              </a:solidFill>
            </a:ln>
          </p:spPr>
          <p:style>
            <a:lnRef idx="1">
              <a:schemeClr val="accent1"/>
            </a:lnRef>
            <a:fillRef idx="0">
              <a:schemeClr val="accent1"/>
            </a:fillRef>
            <a:effectRef idx="0">
              <a:schemeClr val="accent1"/>
            </a:effectRef>
            <a:fontRef idx="minor">
              <a:schemeClr val="tx1"/>
            </a:fontRef>
          </p:style>
        </p:cxnSp>
        <p:cxnSp>
          <p:nvCxnSpPr>
            <p:cNvPr id="29" name="Gerader Verbinder 28"/>
            <p:cNvCxnSpPr>
              <a:stCxn id="7" idx="0"/>
            </p:cNvCxnSpPr>
            <p:nvPr/>
          </p:nvCxnSpPr>
          <p:spPr>
            <a:xfrm>
              <a:off x="1771650" y="2425700"/>
              <a:ext cx="3206750" cy="2514600"/>
            </a:xfrm>
            <a:prstGeom prst="line">
              <a:avLst/>
            </a:prstGeom>
            <a:ln w="28575">
              <a:solidFill>
                <a:srgbClr val="66CCFF"/>
              </a:solidFill>
            </a:ln>
          </p:spPr>
          <p:style>
            <a:lnRef idx="1">
              <a:schemeClr val="accent1"/>
            </a:lnRef>
            <a:fillRef idx="0">
              <a:schemeClr val="accent1"/>
            </a:fillRef>
            <a:effectRef idx="0">
              <a:schemeClr val="accent1"/>
            </a:effectRef>
            <a:fontRef idx="minor">
              <a:schemeClr val="tx1"/>
            </a:fontRef>
          </p:style>
        </p:cxnSp>
      </p:grpSp>
      <p:cxnSp>
        <p:nvCxnSpPr>
          <p:cNvPr id="19" name="Gerade Verbindung mit Pfeil 18"/>
          <p:cNvCxnSpPr/>
          <p:nvPr/>
        </p:nvCxnSpPr>
        <p:spPr>
          <a:xfrm flipH="1" flipV="1">
            <a:off x="5075919" y="4984578"/>
            <a:ext cx="468388" cy="365590"/>
          </a:xfrm>
          <a:prstGeom prst="straightConnector1">
            <a:avLst/>
          </a:prstGeom>
          <a:ln w="57150">
            <a:solidFill>
              <a:srgbClr val="E50D7E"/>
            </a:solidFill>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a:off x="1430389" y="2482050"/>
            <a:ext cx="14992" cy="590934"/>
          </a:xfrm>
          <a:prstGeom prst="straightConnector1">
            <a:avLst/>
          </a:prstGeom>
          <a:ln w="57150">
            <a:solidFill>
              <a:srgbClr val="E50D7E"/>
            </a:solidFill>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flipV="1">
            <a:off x="1891831" y="5625513"/>
            <a:ext cx="412177" cy="356774"/>
          </a:xfrm>
          <a:prstGeom prst="straightConnector1">
            <a:avLst/>
          </a:prstGeom>
          <a:ln w="57150">
            <a:solidFill>
              <a:srgbClr val="E50D7E"/>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H="1">
            <a:off x="5310113" y="2371575"/>
            <a:ext cx="536496" cy="2738"/>
          </a:xfrm>
          <a:prstGeom prst="straightConnector1">
            <a:avLst/>
          </a:prstGeom>
          <a:ln w="57150">
            <a:solidFill>
              <a:srgbClr val="E50D7E"/>
            </a:solidFill>
            <a:tailEnd type="triangle"/>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rot="2410839">
            <a:off x="5190570" y="4867949"/>
            <a:ext cx="664259" cy="369332"/>
          </a:xfrm>
          <a:prstGeom prst="rect">
            <a:avLst/>
          </a:prstGeom>
          <a:noFill/>
        </p:spPr>
        <p:txBody>
          <a:bodyPr wrap="square" rtlCol="0">
            <a:spAutoFit/>
          </a:bodyPr>
          <a:lstStyle/>
          <a:p>
            <a:r>
              <a:rPr lang="de-CH" dirty="0" smtClean="0"/>
              <a:t>Start</a:t>
            </a:r>
            <a:endParaRPr lang="de-CH" dirty="0"/>
          </a:p>
        </p:txBody>
      </p:sp>
    </p:spTree>
    <p:extLst>
      <p:ext uri="{BB962C8B-B14F-4D97-AF65-F5344CB8AC3E}">
        <p14:creationId xmlns:p14="http://schemas.microsoft.com/office/powerpoint/2010/main" val="4090807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19200" y="935999"/>
            <a:ext cx="11160000" cy="1675396"/>
          </a:xfrm>
        </p:spPr>
        <p:txBody>
          <a:bodyPr/>
          <a:lstStyle/>
          <a:p>
            <a:r>
              <a:rPr lang="de-CH" dirty="0" smtClean="0"/>
              <a:t>Agenda</a:t>
            </a:r>
            <a:endParaRPr lang="de-CH" dirty="0"/>
          </a:p>
        </p:txBody>
      </p:sp>
      <p:grpSp>
        <p:nvGrpSpPr>
          <p:cNvPr id="5" name="Gruppieren 4"/>
          <p:cNvGrpSpPr/>
          <p:nvPr/>
        </p:nvGrpSpPr>
        <p:grpSpPr>
          <a:xfrm>
            <a:off x="395300" y="2611395"/>
            <a:ext cx="11607800" cy="2139692"/>
            <a:chOff x="406400" y="2376091"/>
            <a:chExt cx="11607800" cy="2139692"/>
          </a:xfrm>
        </p:grpSpPr>
        <p:cxnSp>
          <p:nvCxnSpPr>
            <p:cNvPr id="3" name="Gerader Verbinder 2"/>
            <p:cNvCxnSpPr/>
            <p:nvPr/>
          </p:nvCxnSpPr>
          <p:spPr>
            <a:xfrm>
              <a:off x="406400" y="3440291"/>
              <a:ext cx="11607800" cy="0"/>
            </a:xfrm>
            <a:prstGeom prst="line">
              <a:avLst/>
            </a:prstGeom>
            <a:ln w="28575">
              <a:solidFill>
                <a:srgbClr val="E50D7E"/>
              </a:solidFill>
            </a:ln>
          </p:spPr>
          <p:style>
            <a:lnRef idx="1">
              <a:schemeClr val="accent1"/>
            </a:lnRef>
            <a:fillRef idx="0">
              <a:schemeClr val="accent1"/>
            </a:fillRef>
            <a:effectRef idx="0">
              <a:schemeClr val="accent1"/>
            </a:effectRef>
            <a:fontRef idx="minor">
              <a:schemeClr val="tx1"/>
            </a:fontRef>
          </p:style>
        </p:cxnSp>
        <p:sp>
          <p:nvSpPr>
            <p:cNvPr id="7" name="Ellipse 6"/>
            <p:cNvSpPr/>
            <p:nvPr/>
          </p:nvSpPr>
          <p:spPr>
            <a:xfrm>
              <a:off x="619200" y="2376091"/>
              <a:ext cx="2217613" cy="2128401"/>
            </a:xfrm>
            <a:prstGeom prst="ellipse">
              <a:avLst/>
            </a:prstGeom>
            <a:solidFill>
              <a:srgbClr val="19D3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numCol="1" spcCol="0" rtlCol="0" fromWordArt="0" anchor="ctr" anchorCtr="0" forceAA="0" compatLnSpc="1">
              <a:prstTxWarp prst="textNoShape">
                <a:avLst/>
              </a:prstTxWarp>
              <a:noAutofit/>
            </a:bodyPr>
            <a:lstStyle/>
            <a:p>
              <a:pPr algn="ctr">
                <a:spcAft>
                  <a:spcPts val="0"/>
                </a:spcAft>
              </a:pPr>
              <a:r>
                <a:rPr lang="de-CH" dirty="0" smtClean="0">
                  <a:effectLst/>
                  <a:latin typeface="Segoe UI" panose="020B0502040204020203" pitchFamily="34" charset="0"/>
                  <a:ea typeface="Times New Roman" panose="02020603050405020304" pitchFamily="18" charset="0"/>
                  <a:cs typeface="Times New Roman" panose="02020603050405020304" pitchFamily="18" charset="0"/>
                </a:rPr>
                <a:t>Was</a:t>
              </a:r>
              <a:endParaRPr lang="de-CH" dirty="0">
                <a:effectLst/>
                <a:latin typeface="Segoe UI" panose="020B0502040204020203" pitchFamily="34" charset="0"/>
                <a:ea typeface="Times New Roman" panose="02020603050405020304" pitchFamily="18" charset="0"/>
                <a:cs typeface="Times New Roman" panose="02020603050405020304" pitchFamily="18" charset="0"/>
              </a:endParaRPr>
            </a:p>
            <a:p>
              <a:pPr algn="ctr">
                <a:spcAft>
                  <a:spcPts val="0"/>
                </a:spcAft>
              </a:pPr>
              <a:r>
                <a:rPr lang="de-CH" dirty="0">
                  <a:effectLst/>
                  <a:latin typeface="Segoe UI" panose="020B0502040204020203" pitchFamily="34" charset="0"/>
                  <a:ea typeface="Times New Roman" panose="02020603050405020304" pitchFamily="18" charset="0"/>
                  <a:cs typeface="Times New Roman" panose="02020603050405020304" pitchFamily="18" charset="0"/>
                </a:rPr>
                <a:t>beschäftigt </a:t>
              </a:r>
              <a:r>
                <a:rPr lang="de-CH" dirty="0" smtClean="0">
                  <a:latin typeface="Segoe UI" panose="020B0502040204020203" pitchFamily="34" charset="0"/>
                  <a:ea typeface="Times New Roman" panose="02020603050405020304" pitchFamily="18" charset="0"/>
                  <a:cs typeface="Times New Roman" panose="02020603050405020304" pitchFamily="18" charset="0"/>
                </a:rPr>
                <a:t>unsere Schule als Teil der Gemeinde</a:t>
              </a:r>
              <a:r>
                <a:rPr lang="de-CH" dirty="0" smtClean="0">
                  <a:effectLst/>
                  <a:latin typeface="Segoe UI" panose="020B0502040204020203" pitchFamily="34" charset="0"/>
                  <a:ea typeface="Times New Roman" panose="02020603050405020304" pitchFamily="18" charset="0"/>
                  <a:cs typeface="Times New Roman" panose="02020603050405020304" pitchFamily="18" charset="0"/>
                </a:rPr>
                <a:t>?</a:t>
              </a:r>
              <a:endParaRPr lang="de-CH" dirty="0">
                <a:effectLst/>
                <a:latin typeface="Segoe UI" panose="020B0502040204020203" pitchFamily="34" charset="0"/>
                <a:ea typeface="Times New Roman" panose="02020603050405020304" pitchFamily="18" charset="0"/>
                <a:cs typeface="Times New Roman" panose="02020603050405020304" pitchFamily="18" charset="0"/>
              </a:endParaRPr>
            </a:p>
          </p:txBody>
        </p:sp>
        <p:sp>
          <p:nvSpPr>
            <p:cNvPr id="8" name="Ellipse 7"/>
            <p:cNvSpPr/>
            <p:nvPr/>
          </p:nvSpPr>
          <p:spPr>
            <a:xfrm>
              <a:off x="2971881" y="2387382"/>
              <a:ext cx="2217613" cy="2128401"/>
            </a:xfrm>
            <a:prstGeom prst="ellipse">
              <a:avLst/>
            </a:prstGeom>
            <a:solidFill>
              <a:srgbClr val="19D3FF"/>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numCol="1" spcCol="0" rtlCol="0" fromWordArt="0" anchor="ctr" anchorCtr="0" forceAA="0" compatLnSpc="1">
              <a:prstTxWarp prst="textNoShape">
                <a:avLst/>
              </a:prstTxWarp>
              <a:noAutofit/>
            </a:bodyPr>
            <a:lstStyle/>
            <a:p>
              <a:pPr algn="ctr">
                <a:spcAft>
                  <a:spcPts val="0"/>
                </a:spcAft>
              </a:pPr>
              <a:r>
                <a:rPr lang="de-CH" dirty="0" smtClean="0">
                  <a:effectLst/>
                  <a:latin typeface="Segoe UI" panose="020B0502040204020203" pitchFamily="34" charset="0"/>
                  <a:ea typeface="Times New Roman" panose="02020603050405020304" pitchFamily="18" charset="0"/>
                  <a:cs typeface="Times New Roman" panose="02020603050405020304" pitchFamily="18" charset="0"/>
                </a:rPr>
                <a:t>Was sollten </a:t>
              </a:r>
              <a:r>
                <a:rPr lang="de-CH" dirty="0">
                  <a:effectLst/>
                  <a:latin typeface="Segoe UI" panose="020B0502040204020203" pitchFamily="34" charset="0"/>
                  <a:ea typeface="Times New Roman" panose="02020603050405020304" pitchFamily="18" charset="0"/>
                  <a:cs typeface="Times New Roman" panose="02020603050405020304" pitchFamily="18" charset="0"/>
                </a:rPr>
                <a:t>wir </a:t>
              </a:r>
              <a:r>
                <a:rPr lang="de-CH" dirty="0" smtClean="0">
                  <a:effectLst/>
                  <a:latin typeface="Segoe UI" panose="020B0502040204020203" pitchFamily="34" charset="0"/>
                  <a:ea typeface="Times New Roman" panose="02020603050405020304" pitchFamily="18" charset="0"/>
                  <a:cs typeface="Times New Roman" panose="02020603050405020304" pitchFamily="18" charset="0"/>
                </a:rPr>
                <a:t>angehen</a:t>
              </a:r>
              <a:r>
                <a:rPr lang="de-CH" dirty="0">
                  <a:effectLst/>
                  <a:latin typeface="Segoe UI" panose="020B0502040204020203" pitchFamily="34" charset="0"/>
                  <a:ea typeface="Times New Roman" panose="02020603050405020304" pitchFamily="18" charset="0"/>
                  <a:cs typeface="Times New Roman" panose="02020603050405020304" pitchFamily="18" charset="0"/>
                </a:rPr>
                <a:t>?</a:t>
              </a:r>
            </a:p>
          </p:txBody>
        </p:sp>
        <p:sp>
          <p:nvSpPr>
            <p:cNvPr id="10" name="Ellipse 9"/>
            <p:cNvSpPr/>
            <p:nvPr/>
          </p:nvSpPr>
          <p:spPr>
            <a:xfrm>
              <a:off x="6033473" y="2387382"/>
              <a:ext cx="2217613" cy="2128401"/>
            </a:xfrm>
            <a:prstGeom prst="ellipse">
              <a:avLst/>
            </a:prstGeom>
            <a:solidFill>
              <a:srgbClr val="19D3FF"/>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numCol="1" spcCol="0" rtlCol="0" fromWordArt="0" anchor="ctr" anchorCtr="0" forceAA="0" compatLnSpc="1">
              <a:prstTxWarp prst="textNoShape">
                <a:avLst/>
              </a:prstTxWarp>
              <a:noAutofit/>
            </a:bodyPr>
            <a:lstStyle/>
            <a:p>
              <a:pPr algn="ctr">
                <a:spcAft>
                  <a:spcPts val="0"/>
                </a:spcAft>
              </a:pPr>
              <a:r>
                <a:rPr lang="de-CH" b="1" dirty="0" smtClean="0">
                  <a:latin typeface="Segoe UI" panose="020B0502040204020203" pitchFamily="34" charset="0"/>
                  <a:ea typeface="Times New Roman" panose="02020603050405020304" pitchFamily="18" charset="0"/>
                  <a:cs typeface="Times New Roman" panose="02020603050405020304" pitchFamily="18" charset="0"/>
                </a:rPr>
                <a:t>Gründe und Ursachen</a:t>
              </a:r>
              <a:endParaRPr lang="de-CH" dirty="0">
                <a:effectLst/>
                <a:latin typeface="Segoe UI" panose="020B0502040204020203" pitchFamily="34" charset="0"/>
                <a:ea typeface="Times New Roman" panose="02020603050405020304" pitchFamily="18" charset="0"/>
                <a:cs typeface="Times New Roman" panose="02020603050405020304" pitchFamily="18" charset="0"/>
              </a:endParaRPr>
            </a:p>
          </p:txBody>
        </p:sp>
        <p:sp>
          <p:nvSpPr>
            <p:cNvPr id="11" name="Ellipse 10"/>
            <p:cNvSpPr/>
            <p:nvPr/>
          </p:nvSpPr>
          <p:spPr>
            <a:xfrm>
              <a:off x="9494961" y="2387382"/>
              <a:ext cx="2217613" cy="2128401"/>
            </a:xfrm>
            <a:prstGeom prst="ellipse">
              <a:avLst/>
            </a:prstGeom>
            <a:solidFill>
              <a:srgbClr val="19D3FF"/>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numCol="1" spcCol="0" rtlCol="0" fromWordArt="0" anchor="ctr" anchorCtr="0" forceAA="0" compatLnSpc="1">
              <a:prstTxWarp prst="textNoShape">
                <a:avLst/>
              </a:prstTxWarp>
              <a:noAutofit/>
            </a:bodyPr>
            <a:lstStyle/>
            <a:p>
              <a:pPr algn="ctr">
                <a:spcAft>
                  <a:spcPts val="0"/>
                </a:spcAft>
              </a:pPr>
              <a:r>
                <a:rPr lang="de-CH" b="1" dirty="0" smtClean="0">
                  <a:latin typeface="Segoe UI" panose="020B0502040204020203" pitchFamily="34" charset="0"/>
                  <a:ea typeface="Times New Roman" panose="02020603050405020304" pitchFamily="18" charset="0"/>
                  <a:cs typeface="Times New Roman" panose="02020603050405020304" pitchFamily="18" charset="0"/>
                </a:rPr>
                <a:t>Priorisieren</a:t>
              </a:r>
              <a:endParaRPr lang="de-CH" dirty="0">
                <a:effectLst/>
                <a:latin typeface="Segoe UI" panose="020B0502040204020203" pitchFamily="34" charset="0"/>
                <a:ea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935633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2"/>
          </p:nvPr>
        </p:nvSpPr>
        <p:spPr/>
        <p:txBody>
          <a:bodyPr>
            <a:normAutofit/>
          </a:bodyPr>
          <a:lstStyle/>
          <a:p>
            <a:r>
              <a:rPr lang="de-CH" dirty="0" smtClean="0"/>
              <a:t>Irritationen </a:t>
            </a:r>
            <a:r>
              <a:rPr lang="de-CH" dirty="0" smtClean="0">
                <a:solidFill>
                  <a:srgbClr val="FBAFD7"/>
                </a:solidFill>
                <a:sym typeface="Wingdings" panose="05000000000000000000" pitchFamily="2" charset="2"/>
              </a:rPr>
              <a:t></a:t>
            </a:r>
            <a:endParaRPr lang="de-CH" dirty="0" smtClean="0">
              <a:solidFill>
                <a:srgbClr val="FBAFD7"/>
              </a:solidFill>
            </a:endParaRPr>
          </a:p>
          <a:p>
            <a:r>
              <a:rPr lang="de-CH" dirty="0" smtClean="0"/>
              <a:t>Interventionen </a:t>
            </a:r>
            <a:r>
              <a:rPr lang="de-CH" dirty="0" smtClean="0">
                <a:solidFill>
                  <a:srgbClr val="92D050"/>
                </a:solidFill>
                <a:sym typeface="Wingdings" panose="05000000000000000000" pitchFamily="2" charset="2"/>
              </a:rPr>
              <a:t></a:t>
            </a:r>
            <a:endParaRPr lang="de-CH" dirty="0" smtClean="0">
              <a:solidFill>
                <a:srgbClr val="92D050"/>
              </a:solidFill>
            </a:endParaRPr>
          </a:p>
          <a:p>
            <a:r>
              <a:rPr lang="de-CH" dirty="0" smtClean="0"/>
              <a:t>Kreative Stimulierung </a:t>
            </a:r>
            <a:r>
              <a:rPr lang="de-CH" dirty="0" smtClean="0">
                <a:solidFill>
                  <a:srgbClr val="66CCFF"/>
                </a:solidFill>
                <a:sym typeface="Wingdings" panose="05000000000000000000" pitchFamily="2" charset="2"/>
              </a:rPr>
              <a:t></a:t>
            </a:r>
            <a:endParaRPr lang="de-CH" dirty="0" smtClean="0">
              <a:solidFill>
                <a:srgbClr val="66CCFF"/>
              </a:solidFill>
            </a:endParaRPr>
          </a:p>
          <a:p>
            <a:r>
              <a:rPr lang="de-CH" dirty="0" err="1" smtClean="0"/>
              <a:t>Inkongruenzerfahrungen</a:t>
            </a:r>
            <a:r>
              <a:rPr lang="de-CH" dirty="0" smtClean="0"/>
              <a:t> </a:t>
            </a:r>
            <a:r>
              <a:rPr lang="de-CH" dirty="0" smtClean="0">
                <a:solidFill>
                  <a:srgbClr val="00B050"/>
                </a:solidFill>
                <a:sym typeface="Wingdings" panose="05000000000000000000" pitchFamily="2" charset="2"/>
              </a:rPr>
              <a:t></a:t>
            </a:r>
            <a:endParaRPr lang="de-CH" dirty="0">
              <a:solidFill>
                <a:srgbClr val="00B050"/>
              </a:solidFill>
            </a:endParaRPr>
          </a:p>
          <a:p>
            <a:r>
              <a:rPr lang="de-CH" dirty="0" smtClean="0"/>
              <a:t>Konflikte und Krisen </a:t>
            </a:r>
            <a:r>
              <a:rPr lang="de-CH" dirty="0" smtClean="0">
                <a:solidFill>
                  <a:srgbClr val="FFFF00"/>
                </a:solidFill>
                <a:sym typeface="Wingdings" panose="05000000000000000000" pitchFamily="2" charset="2"/>
              </a:rPr>
              <a:t></a:t>
            </a:r>
            <a:endParaRPr lang="de-CH" dirty="0" smtClean="0">
              <a:solidFill>
                <a:srgbClr val="FFFF00"/>
              </a:solidFill>
            </a:endParaRPr>
          </a:p>
          <a:p>
            <a:r>
              <a:rPr lang="de-CH" dirty="0" smtClean="0"/>
              <a:t>Unerwartete </a:t>
            </a:r>
            <a:r>
              <a:rPr lang="de-CH" smtClean="0"/>
              <a:t>Ereignisse </a:t>
            </a:r>
            <a:r>
              <a:rPr lang="de-CH" smtClean="0">
                <a:solidFill>
                  <a:srgbClr val="E9C700"/>
                </a:solidFill>
                <a:sym typeface="Wingdings" panose="05000000000000000000" pitchFamily="2" charset="2"/>
              </a:rPr>
              <a:t></a:t>
            </a:r>
            <a:endParaRPr lang="de-CH" dirty="0"/>
          </a:p>
          <a:p>
            <a:pPr marL="0" indent="0">
              <a:spcAft>
                <a:spcPts val="1800"/>
              </a:spcAft>
              <a:buNone/>
            </a:pPr>
            <a:r>
              <a:rPr lang="de-CH" sz="1800" dirty="0"/>
              <a:t>(vgl. Schreiner et al. 2019, S. 83)</a:t>
            </a:r>
            <a:endParaRPr lang="de-AT" sz="1800" dirty="0"/>
          </a:p>
        </p:txBody>
      </p:sp>
      <p:sp>
        <p:nvSpPr>
          <p:cNvPr id="4" name="Titel 3"/>
          <p:cNvSpPr>
            <a:spLocks noGrp="1"/>
          </p:cNvSpPr>
          <p:nvPr>
            <p:ph type="title"/>
          </p:nvPr>
        </p:nvSpPr>
        <p:spPr/>
        <p:txBody>
          <a:bodyPr/>
          <a:lstStyle/>
          <a:p>
            <a:r>
              <a:rPr lang="de-CH" dirty="0" smtClean="0"/>
              <a:t>Impulse an unserer Schule</a:t>
            </a:r>
            <a:endParaRPr lang="de-CH" dirty="0"/>
          </a:p>
        </p:txBody>
      </p:sp>
      <p:sp>
        <p:nvSpPr>
          <p:cNvPr id="7" name="Foliennummernplatzhalter 6"/>
          <p:cNvSpPr>
            <a:spLocks noGrp="1"/>
          </p:cNvSpPr>
          <p:nvPr>
            <p:ph type="sldNum" sz="quarter" idx="12"/>
          </p:nvPr>
        </p:nvSpPr>
        <p:spPr/>
        <p:txBody>
          <a:bodyPr/>
          <a:lstStyle/>
          <a:p>
            <a:fld id="{5D4BD758-C871-49DC-A050-36A17C18F2FA}" type="slidenum">
              <a:rPr lang="de-CH" smtClean="0"/>
              <a:t>5</a:t>
            </a:fld>
            <a:endParaRPr lang="de-CH"/>
          </a:p>
        </p:txBody>
      </p:sp>
      <p:sp>
        <p:nvSpPr>
          <p:cNvPr id="8" name="Titel 5">
            <a:extLst>
              <a:ext uri="{FF2B5EF4-FFF2-40B4-BE49-F238E27FC236}">
                <a16:creationId xmlns:a16="http://schemas.microsoft.com/office/drawing/2014/main" id="{BAD0438E-FEAC-42B2-BAEB-7E4DB4846D3A}"/>
              </a:ext>
            </a:extLst>
          </p:cNvPr>
          <p:cNvSpPr txBox="1">
            <a:spLocks/>
          </p:cNvSpPr>
          <p:nvPr/>
        </p:nvSpPr>
        <p:spPr>
          <a:xfrm>
            <a:off x="665675" y="5553780"/>
            <a:ext cx="3178369" cy="485480"/>
          </a:xfrm>
          <a:prstGeom prst="rect">
            <a:avLst/>
          </a:prstGeom>
        </p:spPr>
        <p:txBody>
          <a:bodyPr vert="horz" lIns="91440" tIns="45720" rIns="91440" bIns="45720" rtlCol="0" anchor="t">
            <a:normAutofit/>
          </a:bodyPr>
          <a:lstStyle>
            <a:lvl1pPr algn="l" defTabSz="914377" rtl="0" eaLnBrk="1" latinLnBrk="0" hangingPunct="1">
              <a:lnSpc>
                <a:spcPct val="90000"/>
              </a:lnSpc>
              <a:spcBef>
                <a:spcPct val="0"/>
              </a:spcBef>
              <a:buNone/>
              <a:defRPr sz="4000" b="1" kern="1200">
                <a:solidFill>
                  <a:schemeClr val="tx1"/>
                </a:solidFill>
                <a:latin typeface="+mn-lt"/>
                <a:ea typeface="+mj-ea"/>
                <a:cs typeface="+mj-cs"/>
              </a:defRPr>
            </a:lvl1pPr>
          </a:lstStyle>
          <a:p>
            <a:r>
              <a:rPr lang="de-CH" sz="1600" smtClean="0"/>
              <a:t>Bild: </a:t>
            </a:r>
            <a:r>
              <a:rPr lang="de-CH" sz="1600" u="sng" smtClean="0">
                <a:hlinkClick r:id="rId3">
                  <a:extLst>
                    <a:ext uri="{A12FA001-AC4F-418D-AE19-62706E023703}">
                      <ahyp:hlinkClr xmlns="" xmlns:ahyp="http://schemas.microsoft.com/office/drawing/2018/hyperlinkcolor" val="tx"/>
                    </a:ext>
                  </a:extLst>
                </a:hlinkClick>
              </a:rPr>
              <a:t>www.bilder-gARTen.ch</a:t>
            </a:r>
            <a:endParaRPr lang="de-CH" sz="1600" u="sng" dirty="0"/>
          </a:p>
        </p:txBody>
      </p:sp>
      <p:sp>
        <p:nvSpPr>
          <p:cNvPr id="9" name="Inhaltsplatzhalter 2">
            <a:extLst>
              <a:ext uri="{FF2B5EF4-FFF2-40B4-BE49-F238E27FC236}">
                <a16:creationId xmlns:a16="http://schemas.microsoft.com/office/drawing/2014/main" id="{E99F7668-038B-42A7-A4E0-92C397587D64}"/>
              </a:ext>
            </a:extLst>
          </p:cNvPr>
          <p:cNvSpPr txBox="1">
            <a:spLocks/>
          </p:cNvSpPr>
          <p:nvPr/>
        </p:nvSpPr>
        <p:spPr>
          <a:xfrm>
            <a:off x="6231068" y="2232638"/>
            <a:ext cx="4896544" cy="3600450"/>
          </a:xfrm>
          <a:prstGeom prst="rect">
            <a:avLst/>
          </a:prstGeom>
        </p:spPr>
        <p:txBody>
          <a:bodyPr vert="horz" lIns="0" tIns="0" rIns="0" bIns="0" rtlCol="0" anchor="ctr">
            <a:normAutofit/>
          </a:bodyPr>
          <a:lstStyle>
            <a:lvl1pPr marL="342900" indent="-342900" algn="l" defTabSz="914400" rtl="0" eaLnBrk="1" latinLnBrk="0" hangingPunct="1">
              <a:spcBef>
                <a:spcPts val="600"/>
              </a:spcBef>
              <a:spcAft>
                <a:spcPts val="1200"/>
              </a:spcAft>
              <a:buClr>
                <a:srgbClr val="004D5A"/>
              </a:buClr>
              <a:buFont typeface="Systemschrift Normal"/>
              <a:buChar char="▸"/>
              <a:defRPr sz="2000" kern="1200">
                <a:solidFill>
                  <a:schemeClr val="tx1"/>
                </a:solidFill>
                <a:latin typeface="+mn-lt"/>
                <a:ea typeface="+mn-ea"/>
                <a:cs typeface="+mn-cs"/>
              </a:defRPr>
            </a:lvl1pPr>
            <a:lvl2pPr marL="742950" indent="-285750" algn="l" defTabSz="914400" rtl="0" eaLnBrk="1" latinLnBrk="0" hangingPunct="1">
              <a:spcBef>
                <a:spcPct val="20000"/>
              </a:spcBef>
              <a:spcAft>
                <a:spcPts val="600"/>
              </a:spcAft>
              <a:buClr>
                <a:srgbClr val="004D5A"/>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spcAft>
                <a:spcPts val="300"/>
              </a:spcAft>
              <a:buClr>
                <a:srgbClr val="004D5A"/>
              </a:buClr>
              <a:buSzPct val="80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800"/>
              </a:spcAft>
            </a:pPr>
            <a:endParaRPr lang="de-AT" sz="1900" dirty="0"/>
          </a:p>
        </p:txBody>
      </p:sp>
      <p:pic>
        <p:nvPicPr>
          <p:cNvPr id="10" name="Grafik 9">
            <a:extLst>
              <a:ext uri="{FF2B5EF4-FFF2-40B4-BE49-F238E27FC236}">
                <a16:creationId xmlns:a16="http://schemas.microsoft.com/office/drawing/2014/main" id="{D6A2DFC5-4E7D-447F-AA17-B1C9C1EDF2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5997" y="2121617"/>
            <a:ext cx="4717814" cy="3335285"/>
          </a:xfrm>
          <a:prstGeom prst="rect">
            <a:avLst/>
          </a:prstGeom>
        </p:spPr>
      </p:pic>
    </p:spTree>
    <p:extLst>
      <p:ext uri="{BB962C8B-B14F-4D97-AF65-F5344CB8AC3E}">
        <p14:creationId xmlns:p14="http://schemas.microsoft.com/office/powerpoint/2010/main" val="2587613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2"/>
          </p:nvPr>
        </p:nvSpPr>
        <p:spPr/>
        <p:txBody>
          <a:bodyPr>
            <a:normAutofit fontScale="92500" lnSpcReduction="10000"/>
          </a:bodyPr>
          <a:lstStyle/>
          <a:p>
            <a:r>
              <a:rPr lang="de-CH" dirty="0" smtClean="0"/>
              <a:t>Irritationen </a:t>
            </a:r>
            <a:r>
              <a:rPr lang="de-CH" dirty="0" smtClean="0">
                <a:solidFill>
                  <a:srgbClr val="FBAFD7"/>
                </a:solidFill>
                <a:sym typeface="Wingdings" panose="05000000000000000000" pitchFamily="2" charset="2"/>
              </a:rPr>
              <a:t></a:t>
            </a:r>
            <a:endParaRPr lang="de-CH" dirty="0" smtClean="0">
              <a:solidFill>
                <a:srgbClr val="FBAFD7"/>
              </a:solidFill>
            </a:endParaRPr>
          </a:p>
          <a:p>
            <a:r>
              <a:rPr lang="de-CH" dirty="0" smtClean="0"/>
              <a:t>Interventionen </a:t>
            </a:r>
            <a:r>
              <a:rPr lang="de-CH" dirty="0" smtClean="0">
                <a:solidFill>
                  <a:srgbClr val="92D050"/>
                </a:solidFill>
                <a:sym typeface="Wingdings" panose="05000000000000000000" pitchFamily="2" charset="2"/>
              </a:rPr>
              <a:t></a:t>
            </a:r>
            <a:endParaRPr lang="de-CH" dirty="0" smtClean="0">
              <a:solidFill>
                <a:srgbClr val="92D050"/>
              </a:solidFill>
            </a:endParaRPr>
          </a:p>
          <a:p>
            <a:r>
              <a:rPr lang="de-CH" dirty="0" smtClean="0"/>
              <a:t>Kreative Stimulierung </a:t>
            </a:r>
            <a:r>
              <a:rPr lang="de-CH" dirty="0" smtClean="0">
                <a:solidFill>
                  <a:srgbClr val="66CCFF"/>
                </a:solidFill>
                <a:sym typeface="Wingdings" panose="05000000000000000000" pitchFamily="2" charset="2"/>
              </a:rPr>
              <a:t></a:t>
            </a:r>
            <a:endParaRPr lang="de-CH" dirty="0" smtClean="0">
              <a:solidFill>
                <a:srgbClr val="66CCFF"/>
              </a:solidFill>
            </a:endParaRPr>
          </a:p>
          <a:p>
            <a:r>
              <a:rPr lang="de-CH" dirty="0" err="1" smtClean="0"/>
              <a:t>Inkongruenzerfahrungen</a:t>
            </a:r>
            <a:r>
              <a:rPr lang="de-CH" dirty="0" smtClean="0"/>
              <a:t> </a:t>
            </a:r>
            <a:r>
              <a:rPr lang="de-CH" dirty="0" smtClean="0">
                <a:solidFill>
                  <a:srgbClr val="00B050"/>
                </a:solidFill>
                <a:sym typeface="Wingdings" panose="05000000000000000000" pitchFamily="2" charset="2"/>
              </a:rPr>
              <a:t></a:t>
            </a:r>
            <a:endParaRPr lang="de-CH" dirty="0">
              <a:solidFill>
                <a:srgbClr val="00B050"/>
              </a:solidFill>
            </a:endParaRPr>
          </a:p>
          <a:p>
            <a:r>
              <a:rPr lang="de-CH" dirty="0" smtClean="0"/>
              <a:t>Konflikte und Krisen </a:t>
            </a:r>
            <a:r>
              <a:rPr lang="de-CH" dirty="0" smtClean="0">
                <a:solidFill>
                  <a:srgbClr val="FFFF00"/>
                </a:solidFill>
                <a:sym typeface="Wingdings" panose="05000000000000000000" pitchFamily="2" charset="2"/>
              </a:rPr>
              <a:t></a:t>
            </a:r>
            <a:endParaRPr lang="de-CH" dirty="0" smtClean="0">
              <a:solidFill>
                <a:srgbClr val="FFFF00"/>
              </a:solidFill>
            </a:endParaRPr>
          </a:p>
          <a:p>
            <a:r>
              <a:rPr lang="de-CH" dirty="0" smtClean="0"/>
              <a:t>Unerwartete Ereignisse </a:t>
            </a:r>
            <a:r>
              <a:rPr lang="de-CH" dirty="0" smtClean="0">
                <a:solidFill>
                  <a:srgbClr val="E9C700"/>
                </a:solidFill>
                <a:sym typeface="Wingdings" panose="05000000000000000000" pitchFamily="2" charset="2"/>
              </a:rPr>
              <a:t></a:t>
            </a:r>
            <a:endParaRPr lang="de-CH" dirty="0"/>
          </a:p>
          <a:p>
            <a:pPr marL="0" indent="0">
              <a:spcAft>
                <a:spcPts val="1800"/>
              </a:spcAft>
              <a:buNone/>
            </a:pPr>
            <a:r>
              <a:rPr lang="de-CH" sz="1800" dirty="0"/>
              <a:t>(vgl. Schreiner et al. 2019, S. 83</a:t>
            </a:r>
            <a:r>
              <a:rPr lang="de-CH" sz="1800" dirty="0" smtClean="0"/>
              <a:t>)</a:t>
            </a:r>
          </a:p>
          <a:p>
            <a:pPr>
              <a:spcAft>
                <a:spcPts val="1800"/>
              </a:spcAft>
              <a:buFont typeface="Wingdings" panose="05000000000000000000" pitchFamily="2" charset="2"/>
              <a:buChar char="Ø"/>
            </a:pPr>
            <a:r>
              <a:rPr lang="de-CH" dirty="0"/>
              <a:t>Tischpapier mit Leitfragen ebenfalls beiziehen</a:t>
            </a:r>
          </a:p>
          <a:p>
            <a:pPr marL="0" indent="0">
              <a:spcAft>
                <a:spcPts val="1800"/>
              </a:spcAft>
              <a:buNone/>
            </a:pPr>
            <a:endParaRPr lang="de-CH" sz="1800" dirty="0" smtClean="0"/>
          </a:p>
          <a:p>
            <a:pPr marL="0" indent="0">
              <a:spcAft>
                <a:spcPts val="1800"/>
              </a:spcAft>
              <a:buNone/>
            </a:pPr>
            <a:endParaRPr lang="de-AT" sz="1800" dirty="0"/>
          </a:p>
        </p:txBody>
      </p:sp>
      <p:sp>
        <p:nvSpPr>
          <p:cNvPr id="4" name="Titel 3"/>
          <p:cNvSpPr>
            <a:spLocks noGrp="1"/>
          </p:cNvSpPr>
          <p:nvPr>
            <p:ph type="title"/>
          </p:nvPr>
        </p:nvSpPr>
        <p:spPr/>
        <p:txBody>
          <a:bodyPr/>
          <a:lstStyle/>
          <a:p>
            <a:r>
              <a:rPr lang="de-CH" dirty="0" smtClean="0"/>
              <a:t>Impulse an unserer Schule</a:t>
            </a:r>
            <a:endParaRPr lang="de-CH" dirty="0"/>
          </a:p>
        </p:txBody>
      </p:sp>
      <p:sp>
        <p:nvSpPr>
          <p:cNvPr id="7" name="Foliennummernplatzhalter 6"/>
          <p:cNvSpPr>
            <a:spLocks noGrp="1"/>
          </p:cNvSpPr>
          <p:nvPr>
            <p:ph type="sldNum" sz="quarter" idx="12"/>
          </p:nvPr>
        </p:nvSpPr>
        <p:spPr/>
        <p:txBody>
          <a:bodyPr/>
          <a:lstStyle/>
          <a:p>
            <a:fld id="{5D4BD758-C871-49DC-A050-36A17C18F2FA}" type="slidenum">
              <a:rPr lang="de-CH" smtClean="0"/>
              <a:t>6</a:t>
            </a:fld>
            <a:endParaRPr lang="de-CH"/>
          </a:p>
        </p:txBody>
      </p:sp>
      <p:sp>
        <p:nvSpPr>
          <p:cNvPr id="9" name="Inhaltsplatzhalter 2">
            <a:extLst>
              <a:ext uri="{FF2B5EF4-FFF2-40B4-BE49-F238E27FC236}">
                <a16:creationId xmlns:a16="http://schemas.microsoft.com/office/drawing/2014/main" id="{E99F7668-038B-42A7-A4E0-92C397587D64}"/>
              </a:ext>
            </a:extLst>
          </p:cNvPr>
          <p:cNvSpPr txBox="1">
            <a:spLocks/>
          </p:cNvSpPr>
          <p:nvPr/>
        </p:nvSpPr>
        <p:spPr>
          <a:xfrm>
            <a:off x="6231068" y="2232638"/>
            <a:ext cx="4896544" cy="3600450"/>
          </a:xfrm>
          <a:prstGeom prst="rect">
            <a:avLst/>
          </a:prstGeom>
        </p:spPr>
        <p:txBody>
          <a:bodyPr vert="horz" lIns="0" tIns="0" rIns="0" bIns="0" rtlCol="0" anchor="ctr">
            <a:normAutofit/>
          </a:bodyPr>
          <a:lstStyle>
            <a:lvl1pPr marL="342900" indent="-342900" algn="l" defTabSz="914400" rtl="0" eaLnBrk="1" latinLnBrk="0" hangingPunct="1">
              <a:spcBef>
                <a:spcPts val="600"/>
              </a:spcBef>
              <a:spcAft>
                <a:spcPts val="1200"/>
              </a:spcAft>
              <a:buClr>
                <a:srgbClr val="004D5A"/>
              </a:buClr>
              <a:buFont typeface="Systemschrift Normal"/>
              <a:buChar char="▸"/>
              <a:defRPr sz="2000" kern="1200">
                <a:solidFill>
                  <a:schemeClr val="tx1"/>
                </a:solidFill>
                <a:latin typeface="+mn-lt"/>
                <a:ea typeface="+mn-ea"/>
                <a:cs typeface="+mn-cs"/>
              </a:defRPr>
            </a:lvl1pPr>
            <a:lvl2pPr marL="742950" indent="-285750" algn="l" defTabSz="914400" rtl="0" eaLnBrk="1" latinLnBrk="0" hangingPunct="1">
              <a:spcBef>
                <a:spcPct val="20000"/>
              </a:spcBef>
              <a:spcAft>
                <a:spcPts val="600"/>
              </a:spcAft>
              <a:buClr>
                <a:srgbClr val="004D5A"/>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spcAft>
                <a:spcPts val="300"/>
              </a:spcAft>
              <a:buClr>
                <a:srgbClr val="004D5A"/>
              </a:buClr>
              <a:buSzPct val="80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800"/>
              </a:spcAft>
            </a:pPr>
            <a:endParaRPr lang="de-AT" sz="1900" dirty="0"/>
          </a:p>
        </p:txBody>
      </p:sp>
      <p:sp>
        <p:nvSpPr>
          <p:cNvPr id="2" name="Textfeld 1"/>
          <p:cNvSpPr txBox="1"/>
          <p:nvPr/>
        </p:nvSpPr>
        <p:spPr>
          <a:xfrm>
            <a:off x="757003" y="1872000"/>
            <a:ext cx="5299023" cy="3539430"/>
          </a:xfrm>
          <a:prstGeom prst="rect">
            <a:avLst/>
          </a:prstGeom>
          <a:noFill/>
        </p:spPr>
        <p:txBody>
          <a:bodyPr wrap="square" rtlCol="0">
            <a:spAutoFit/>
          </a:bodyPr>
          <a:lstStyle/>
          <a:p>
            <a:r>
              <a:rPr lang="de-CH" sz="2800" dirty="0" smtClean="0"/>
              <a:t>Auftrag:</a:t>
            </a:r>
          </a:p>
          <a:p>
            <a:r>
              <a:rPr lang="de-CH" sz="2800" dirty="0" smtClean="0"/>
              <a:t>Jede Gruppe schreibt Themen, Feststellungen etc. auf zu den entsprechenden Farben.</a:t>
            </a:r>
          </a:p>
          <a:p>
            <a:endParaRPr lang="de-CH" sz="2800" dirty="0" smtClean="0"/>
          </a:p>
          <a:p>
            <a:r>
              <a:rPr lang="de-CH" sz="2800" i="1" dirty="0" smtClean="0"/>
              <a:t>Beispiel: Schulleitung ist überlastet (gelb)</a:t>
            </a:r>
          </a:p>
          <a:p>
            <a:endParaRPr lang="de-CH" sz="2800" i="1" dirty="0"/>
          </a:p>
        </p:txBody>
      </p:sp>
    </p:spTree>
    <p:extLst>
      <p:ext uri="{BB962C8B-B14F-4D97-AF65-F5344CB8AC3E}">
        <p14:creationId xmlns:p14="http://schemas.microsoft.com/office/powerpoint/2010/main" val="308427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19200" y="1872000"/>
            <a:ext cx="6055830" cy="4986000"/>
          </a:xfrm>
        </p:spPr>
        <p:txBody>
          <a:bodyPr>
            <a:normAutofit/>
          </a:bodyPr>
          <a:lstStyle/>
          <a:p>
            <a:pPr marL="0" indent="0">
              <a:buNone/>
            </a:pPr>
            <a:r>
              <a:rPr lang="de-CH" dirty="0" smtClean="0"/>
              <a:t>Welche </a:t>
            </a:r>
            <a:r>
              <a:rPr lang="de-CH" smtClean="0"/>
              <a:t>Gründe und Ursachen </a:t>
            </a:r>
            <a:r>
              <a:rPr lang="de-CH" dirty="0" smtClean="0"/>
              <a:t>haben dazu beigetragen, dass dies ein Thema für uns ist?</a:t>
            </a:r>
          </a:p>
          <a:p>
            <a:pPr marL="0" indent="0">
              <a:buNone/>
            </a:pPr>
            <a:endParaRPr lang="de-CH" dirty="0"/>
          </a:p>
          <a:p>
            <a:pPr marL="0" indent="0">
              <a:buNone/>
            </a:pPr>
            <a:endParaRPr lang="de-CH" dirty="0" smtClean="0"/>
          </a:p>
          <a:p>
            <a:pPr marL="0" indent="0">
              <a:buNone/>
            </a:pPr>
            <a:endParaRPr lang="de-CH" dirty="0"/>
          </a:p>
          <a:p>
            <a:pPr marL="0" indent="0">
              <a:buNone/>
            </a:pPr>
            <a:endParaRPr lang="de-CH" dirty="0" smtClean="0"/>
          </a:p>
          <a:p>
            <a:pPr marL="0" indent="0">
              <a:buNone/>
            </a:pPr>
            <a:endParaRPr lang="de-CH" dirty="0" smtClean="0"/>
          </a:p>
          <a:p>
            <a:pPr marL="0" indent="0">
              <a:buNone/>
            </a:pPr>
            <a:r>
              <a:rPr lang="de-CH" sz="2400" dirty="0" smtClean="0">
                <a:solidFill>
                  <a:srgbClr val="0082C7"/>
                </a:solidFill>
              </a:rPr>
              <a:t>Aufgabe der </a:t>
            </a:r>
            <a:r>
              <a:rPr lang="de-CH" sz="2400" dirty="0">
                <a:solidFill>
                  <a:srgbClr val="0082C7"/>
                </a:solidFill>
              </a:rPr>
              <a:t>P</a:t>
            </a:r>
            <a:r>
              <a:rPr lang="de-CH" sz="2400" dirty="0" smtClean="0">
                <a:solidFill>
                  <a:srgbClr val="0082C7"/>
                </a:solidFill>
              </a:rPr>
              <a:t>erson mit den hellsten Augen: Gründe und Ursachen im Innen suchen</a:t>
            </a:r>
          </a:p>
        </p:txBody>
      </p:sp>
      <p:sp>
        <p:nvSpPr>
          <p:cNvPr id="5" name="Foliennummernplatzhalter 4"/>
          <p:cNvSpPr>
            <a:spLocks noGrp="1"/>
          </p:cNvSpPr>
          <p:nvPr>
            <p:ph type="sldNum" sz="quarter" idx="12"/>
          </p:nvPr>
        </p:nvSpPr>
        <p:spPr/>
        <p:txBody>
          <a:bodyPr/>
          <a:lstStyle/>
          <a:p>
            <a:fld id="{5D4BD758-C871-49DC-A050-36A17C18F2FA}" type="slidenum">
              <a:rPr lang="de-CH" smtClean="0"/>
              <a:t>7</a:t>
            </a:fld>
            <a:endParaRPr lang="de-CH"/>
          </a:p>
        </p:txBody>
      </p:sp>
      <p:sp>
        <p:nvSpPr>
          <p:cNvPr id="6" name="Titel 5"/>
          <p:cNvSpPr>
            <a:spLocks noGrp="1"/>
          </p:cNvSpPr>
          <p:nvPr>
            <p:ph type="title"/>
          </p:nvPr>
        </p:nvSpPr>
        <p:spPr/>
        <p:txBody>
          <a:bodyPr/>
          <a:lstStyle/>
          <a:p>
            <a:r>
              <a:rPr lang="de-CH" dirty="0" smtClean="0"/>
              <a:t>Gründe und Ursachen</a:t>
            </a:r>
            <a:endParaRPr lang="de-CH" dirty="0"/>
          </a:p>
        </p:txBody>
      </p:sp>
      <p:sp>
        <p:nvSpPr>
          <p:cNvPr id="7" name="Ellipse 6"/>
          <p:cNvSpPr/>
          <p:nvPr/>
        </p:nvSpPr>
        <p:spPr>
          <a:xfrm>
            <a:off x="1487791" y="3250080"/>
            <a:ext cx="1929966" cy="1921527"/>
          </a:xfrm>
          <a:prstGeom prst="ellipse">
            <a:avLst/>
          </a:prstGeom>
          <a:solidFill>
            <a:srgbClr val="E50D7E"/>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numCol="1" spcCol="0" rtlCol="0" fromWordArt="0" anchor="ctr" anchorCtr="0" forceAA="0" compatLnSpc="1">
            <a:prstTxWarp prst="textNoShape">
              <a:avLst/>
            </a:prstTxWarp>
            <a:noAutofit/>
          </a:bodyPr>
          <a:lstStyle/>
          <a:p>
            <a:pPr algn="ctr">
              <a:spcAft>
                <a:spcPts val="0"/>
              </a:spcAft>
            </a:pPr>
            <a:r>
              <a:rPr lang="de-CH" sz="2000" b="1" dirty="0" smtClean="0">
                <a:latin typeface="Segoe UI" panose="020B0502040204020203" pitchFamily="34" charset="0"/>
                <a:ea typeface="Times New Roman" panose="02020603050405020304" pitchFamily="18" charset="0"/>
                <a:cs typeface="Times New Roman" panose="02020603050405020304" pitchFamily="18" charset="0"/>
              </a:rPr>
              <a:t>WARUM</a:t>
            </a:r>
            <a:endParaRPr lang="de-CH" sz="2000" dirty="0">
              <a:effectLst/>
              <a:latin typeface="Segoe UI" panose="020B0502040204020203" pitchFamily="34" charset="0"/>
              <a:ea typeface="Times New Roman" panose="02020603050405020304" pitchFamily="18" charset="0"/>
              <a:cs typeface="Times New Roman" panose="02020603050405020304" pitchFamily="18" charset="0"/>
            </a:endParaRPr>
          </a:p>
        </p:txBody>
      </p:sp>
      <p:graphicFrame>
        <p:nvGraphicFramePr>
          <p:cNvPr id="8" name="Tabelle 7"/>
          <p:cNvGraphicFramePr>
            <a:graphicFrameLocks noGrp="1"/>
          </p:cNvGraphicFramePr>
          <p:nvPr>
            <p:extLst>
              <p:ext uri="{D42A27DB-BD31-4B8C-83A1-F6EECF244321}">
                <p14:modId xmlns:p14="http://schemas.microsoft.com/office/powerpoint/2010/main" val="318310980"/>
              </p:ext>
            </p:extLst>
          </p:nvPr>
        </p:nvGraphicFramePr>
        <p:xfrm>
          <a:off x="6675030" y="1836000"/>
          <a:ext cx="4376970" cy="4231604"/>
        </p:xfrm>
        <a:graphic>
          <a:graphicData uri="http://schemas.openxmlformats.org/drawingml/2006/table">
            <a:tbl>
              <a:tblPr firstRow="1" bandRow="1">
                <a:tableStyleId>{5C22544A-7EE6-4342-B048-85BDC9FD1C3A}</a:tableStyleId>
              </a:tblPr>
              <a:tblGrid>
                <a:gridCol w="3109050">
                  <a:extLst>
                    <a:ext uri="{9D8B030D-6E8A-4147-A177-3AD203B41FA5}">
                      <a16:colId xmlns:a16="http://schemas.microsoft.com/office/drawing/2014/main" val="3016921484"/>
                    </a:ext>
                  </a:extLst>
                </a:gridCol>
                <a:gridCol w="1267920">
                  <a:extLst>
                    <a:ext uri="{9D8B030D-6E8A-4147-A177-3AD203B41FA5}">
                      <a16:colId xmlns:a16="http://schemas.microsoft.com/office/drawing/2014/main" val="2388416865"/>
                    </a:ext>
                  </a:extLst>
                </a:gridCol>
              </a:tblGrid>
              <a:tr h="860481">
                <a:tc>
                  <a:txBody>
                    <a:bodyPr/>
                    <a:lstStyle/>
                    <a:p>
                      <a:r>
                        <a:rPr lang="de-CH" sz="2800" dirty="0" smtClean="0"/>
                        <a:t>Thema</a:t>
                      </a:r>
                      <a:endParaRPr lang="de-CH" sz="2800" dirty="0"/>
                    </a:p>
                  </a:txBody>
                  <a:tcPr/>
                </a:tc>
                <a:tc>
                  <a:txBody>
                    <a:bodyPr/>
                    <a:lstStyle/>
                    <a:p>
                      <a:endParaRPr lang="de-CH"/>
                    </a:p>
                  </a:txBody>
                  <a:tcPr/>
                </a:tc>
                <a:extLst>
                  <a:ext uri="{0D108BD9-81ED-4DB2-BD59-A6C34878D82A}">
                    <a16:rowId xmlns:a16="http://schemas.microsoft.com/office/drawing/2014/main" val="2913308752"/>
                  </a:ext>
                </a:extLst>
              </a:tr>
              <a:tr h="3371123">
                <a:tc>
                  <a:txBody>
                    <a:bodyPr/>
                    <a:lstStyle/>
                    <a:p>
                      <a:r>
                        <a:rPr lang="de-CH" sz="2800" dirty="0" smtClean="0">
                          <a:solidFill>
                            <a:schemeClr val="bg1"/>
                          </a:solidFill>
                        </a:rPr>
                        <a:t>Gründe und Ursachen</a:t>
                      </a:r>
                    </a:p>
                    <a:p>
                      <a:endParaRPr lang="de-CH" dirty="0" smtClean="0">
                        <a:solidFill>
                          <a:schemeClr val="bg1"/>
                        </a:solidFill>
                      </a:endParaRPr>
                    </a:p>
                    <a:p>
                      <a:r>
                        <a:rPr lang="de-CH" dirty="0" smtClean="0">
                          <a:solidFill>
                            <a:schemeClr val="bg1"/>
                          </a:solidFill>
                        </a:rPr>
                        <a:t>Keine</a:t>
                      </a:r>
                      <a:r>
                        <a:rPr lang="de-CH" baseline="0" dirty="0" smtClean="0">
                          <a:solidFill>
                            <a:schemeClr val="bg1"/>
                          </a:solidFill>
                        </a:rPr>
                        <a:t> Lösungen festhalten!</a:t>
                      </a:r>
                      <a:endParaRPr lang="de-CH" dirty="0">
                        <a:solidFill>
                          <a:schemeClr val="bg1"/>
                        </a:solidFill>
                      </a:endParaRPr>
                    </a:p>
                  </a:txBody>
                  <a:tcPr>
                    <a:solidFill>
                      <a:srgbClr val="E50D7E"/>
                    </a:solidFill>
                  </a:tcPr>
                </a:tc>
                <a:tc>
                  <a:txBody>
                    <a:bodyPr/>
                    <a:lstStyle/>
                    <a:p>
                      <a:endParaRPr lang="de-CH" dirty="0"/>
                    </a:p>
                  </a:txBody>
                  <a:tcPr/>
                </a:tc>
                <a:extLst>
                  <a:ext uri="{0D108BD9-81ED-4DB2-BD59-A6C34878D82A}">
                    <a16:rowId xmlns:a16="http://schemas.microsoft.com/office/drawing/2014/main" val="4179208694"/>
                  </a:ext>
                </a:extLst>
              </a:tr>
            </a:tbl>
          </a:graphicData>
        </a:graphic>
      </p:graphicFrame>
    </p:spTree>
    <p:extLst>
      <p:ext uri="{BB962C8B-B14F-4D97-AF65-F5344CB8AC3E}">
        <p14:creationId xmlns:p14="http://schemas.microsoft.com/office/powerpoint/2010/main" val="2987618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19200" y="1872000"/>
            <a:ext cx="5335830" cy="4320000"/>
          </a:xfrm>
        </p:spPr>
        <p:txBody>
          <a:bodyPr/>
          <a:lstStyle/>
          <a:p>
            <a:pPr marL="0" indent="0">
              <a:buNone/>
            </a:pPr>
            <a:r>
              <a:rPr lang="de-CH" dirty="0" smtClean="0"/>
              <a:t>Wir gewichten:</a:t>
            </a:r>
          </a:p>
          <a:p>
            <a:pPr marL="0" indent="0">
              <a:buNone/>
            </a:pPr>
            <a:endParaRPr lang="de-CH" dirty="0" smtClean="0"/>
          </a:p>
          <a:p>
            <a:pPr marL="0" indent="0">
              <a:buNone/>
            </a:pPr>
            <a:r>
              <a:rPr lang="de-CH" sz="3200" dirty="0" smtClean="0">
                <a:solidFill>
                  <a:srgbClr val="66CCFF"/>
                </a:solidFill>
                <a:sym typeface="Wingdings" panose="05000000000000000000" pitchFamily="2" charset="2"/>
              </a:rPr>
              <a:t></a:t>
            </a:r>
            <a:r>
              <a:rPr lang="de-CH" dirty="0" smtClean="0">
                <a:sym typeface="Wingdings" panose="05000000000000000000" pitchFamily="2" charset="2"/>
              </a:rPr>
              <a:t> </a:t>
            </a:r>
            <a:r>
              <a:rPr lang="de-CH" dirty="0" smtClean="0"/>
              <a:t>Wichtig, dass wir es bearbeiten</a:t>
            </a:r>
          </a:p>
          <a:p>
            <a:pPr marL="0" indent="0">
              <a:buNone/>
            </a:pPr>
            <a:r>
              <a:rPr lang="de-CH" sz="3200" dirty="0">
                <a:solidFill>
                  <a:srgbClr val="E50D7E"/>
                </a:solidFill>
                <a:sym typeface="Wingdings" panose="05000000000000000000" pitchFamily="2" charset="2"/>
              </a:rPr>
              <a:t></a:t>
            </a:r>
            <a:r>
              <a:rPr lang="de-CH" dirty="0">
                <a:sym typeface="Wingdings" panose="05000000000000000000" pitchFamily="2" charset="2"/>
              </a:rPr>
              <a:t> </a:t>
            </a:r>
            <a:r>
              <a:rPr lang="de-CH" dirty="0" smtClean="0"/>
              <a:t>In diesem Thema steckt Energie drin</a:t>
            </a:r>
          </a:p>
          <a:p>
            <a:pPr marL="0" indent="0">
              <a:buNone/>
            </a:pPr>
            <a:endParaRPr lang="de-CH" dirty="0"/>
          </a:p>
          <a:p>
            <a:pPr marL="0" indent="0">
              <a:buNone/>
            </a:pPr>
            <a:endParaRPr lang="de-CH" dirty="0"/>
          </a:p>
        </p:txBody>
      </p:sp>
      <p:sp>
        <p:nvSpPr>
          <p:cNvPr id="5" name="Foliennummernplatzhalter 4"/>
          <p:cNvSpPr>
            <a:spLocks noGrp="1"/>
          </p:cNvSpPr>
          <p:nvPr>
            <p:ph type="sldNum" sz="quarter" idx="12"/>
          </p:nvPr>
        </p:nvSpPr>
        <p:spPr/>
        <p:txBody>
          <a:bodyPr/>
          <a:lstStyle/>
          <a:p>
            <a:fld id="{5D4BD758-C871-49DC-A050-36A17C18F2FA}" type="slidenum">
              <a:rPr lang="de-CH" smtClean="0"/>
              <a:t>8</a:t>
            </a:fld>
            <a:endParaRPr lang="de-CH"/>
          </a:p>
        </p:txBody>
      </p:sp>
      <p:sp>
        <p:nvSpPr>
          <p:cNvPr id="6" name="Titel 5"/>
          <p:cNvSpPr>
            <a:spLocks noGrp="1"/>
          </p:cNvSpPr>
          <p:nvPr>
            <p:ph type="title"/>
          </p:nvPr>
        </p:nvSpPr>
        <p:spPr/>
        <p:txBody>
          <a:bodyPr/>
          <a:lstStyle/>
          <a:p>
            <a:r>
              <a:rPr lang="de-CH" dirty="0" smtClean="0"/>
              <a:t>Unsere Schule gestalten</a:t>
            </a:r>
            <a:endParaRPr lang="de-CH" dirty="0"/>
          </a:p>
        </p:txBody>
      </p:sp>
      <p:graphicFrame>
        <p:nvGraphicFramePr>
          <p:cNvPr id="8" name="Tabelle 7"/>
          <p:cNvGraphicFramePr>
            <a:graphicFrameLocks noGrp="1"/>
          </p:cNvGraphicFramePr>
          <p:nvPr>
            <p:extLst>
              <p:ext uri="{D42A27DB-BD31-4B8C-83A1-F6EECF244321}">
                <p14:modId xmlns:p14="http://schemas.microsoft.com/office/powerpoint/2010/main" val="3254579721"/>
              </p:ext>
            </p:extLst>
          </p:nvPr>
        </p:nvGraphicFramePr>
        <p:xfrm>
          <a:off x="6675030" y="1836000"/>
          <a:ext cx="4376970" cy="4231604"/>
        </p:xfrm>
        <a:graphic>
          <a:graphicData uri="http://schemas.openxmlformats.org/drawingml/2006/table">
            <a:tbl>
              <a:tblPr firstRow="1" bandRow="1">
                <a:tableStyleId>{5C22544A-7EE6-4342-B048-85BDC9FD1C3A}</a:tableStyleId>
              </a:tblPr>
              <a:tblGrid>
                <a:gridCol w="3109050">
                  <a:extLst>
                    <a:ext uri="{9D8B030D-6E8A-4147-A177-3AD203B41FA5}">
                      <a16:colId xmlns:a16="http://schemas.microsoft.com/office/drawing/2014/main" val="3016921484"/>
                    </a:ext>
                  </a:extLst>
                </a:gridCol>
                <a:gridCol w="1267920">
                  <a:extLst>
                    <a:ext uri="{9D8B030D-6E8A-4147-A177-3AD203B41FA5}">
                      <a16:colId xmlns:a16="http://schemas.microsoft.com/office/drawing/2014/main" val="2388416865"/>
                    </a:ext>
                  </a:extLst>
                </a:gridCol>
              </a:tblGrid>
              <a:tr h="860481">
                <a:tc>
                  <a:txBody>
                    <a:bodyPr/>
                    <a:lstStyle/>
                    <a:p>
                      <a:r>
                        <a:rPr lang="de-CH" sz="2800" dirty="0" smtClean="0"/>
                        <a:t>Thema</a:t>
                      </a:r>
                      <a:endParaRPr lang="de-CH" sz="2800" dirty="0"/>
                    </a:p>
                  </a:txBody>
                  <a:tcPr/>
                </a:tc>
                <a:tc>
                  <a:txBody>
                    <a:bodyPr/>
                    <a:lstStyle/>
                    <a:p>
                      <a:r>
                        <a:rPr lang="de-CH" dirty="0" smtClean="0"/>
                        <a:t>Punkte</a:t>
                      </a:r>
                      <a:r>
                        <a:rPr lang="de-CH" baseline="0" dirty="0" smtClean="0"/>
                        <a:t> setzen</a:t>
                      </a:r>
                      <a:endParaRPr lang="de-CH" dirty="0"/>
                    </a:p>
                  </a:txBody>
                  <a:tcPr>
                    <a:solidFill>
                      <a:srgbClr val="E50D7E"/>
                    </a:solidFill>
                  </a:tcPr>
                </a:tc>
                <a:extLst>
                  <a:ext uri="{0D108BD9-81ED-4DB2-BD59-A6C34878D82A}">
                    <a16:rowId xmlns:a16="http://schemas.microsoft.com/office/drawing/2014/main" val="2913308752"/>
                  </a:ext>
                </a:extLst>
              </a:tr>
              <a:tr h="3371123">
                <a:tc>
                  <a:txBody>
                    <a:bodyPr/>
                    <a:lstStyle/>
                    <a:p>
                      <a:r>
                        <a:rPr lang="de-CH" sz="2800" dirty="0" smtClean="0">
                          <a:solidFill>
                            <a:schemeClr val="tx1"/>
                          </a:solidFill>
                        </a:rPr>
                        <a:t>Gründe und Ursachen</a:t>
                      </a:r>
                    </a:p>
                    <a:p>
                      <a:endParaRPr lang="de-CH" dirty="0" smtClean="0">
                        <a:solidFill>
                          <a:schemeClr val="tx1"/>
                        </a:solidFill>
                      </a:endParaRPr>
                    </a:p>
                    <a:p>
                      <a:r>
                        <a:rPr lang="de-CH" dirty="0" smtClean="0">
                          <a:solidFill>
                            <a:schemeClr val="tx1"/>
                          </a:solidFill>
                        </a:rPr>
                        <a:t>Keine</a:t>
                      </a:r>
                      <a:r>
                        <a:rPr lang="de-CH" baseline="0" dirty="0" smtClean="0">
                          <a:solidFill>
                            <a:schemeClr val="tx1"/>
                          </a:solidFill>
                        </a:rPr>
                        <a:t> Lösungen festhalten!</a:t>
                      </a:r>
                      <a:endParaRPr lang="de-CH" dirty="0">
                        <a:solidFill>
                          <a:schemeClr val="tx1"/>
                        </a:solidFill>
                      </a:endParaRPr>
                    </a:p>
                  </a:txBody>
                  <a:tcPr>
                    <a:solidFill>
                      <a:srgbClr val="D3ECFF"/>
                    </a:solidFill>
                  </a:tcPr>
                </a:tc>
                <a:tc>
                  <a:txBody>
                    <a:bodyPr/>
                    <a:lstStyle/>
                    <a:p>
                      <a:endParaRPr lang="de-CH" dirty="0"/>
                    </a:p>
                  </a:txBody>
                  <a:tcPr>
                    <a:solidFill>
                      <a:srgbClr val="D3ECFF"/>
                    </a:solidFill>
                  </a:tcPr>
                </a:tc>
                <a:extLst>
                  <a:ext uri="{0D108BD9-81ED-4DB2-BD59-A6C34878D82A}">
                    <a16:rowId xmlns:a16="http://schemas.microsoft.com/office/drawing/2014/main" val="4179208694"/>
                  </a:ext>
                </a:extLst>
              </a:tr>
            </a:tbl>
          </a:graphicData>
        </a:graphic>
      </p:graphicFrame>
    </p:spTree>
    <p:extLst>
      <p:ext uri="{BB962C8B-B14F-4D97-AF65-F5344CB8AC3E}">
        <p14:creationId xmlns:p14="http://schemas.microsoft.com/office/powerpoint/2010/main" val="249406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nhaltsplatzhalt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11999" y="1680250"/>
            <a:ext cx="5599915" cy="5599915"/>
          </a:xfrm>
        </p:spPr>
      </p:pic>
      <p:sp>
        <p:nvSpPr>
          <p:cNvPr id="6" name="Titel 5"/>
          <p:cNvSpPr>
            <a:spLocks noGrp="1"/>
          </p:cNvSpPr>
          <p:nvPr>
            <p:ph type="title"/>
          </p:nvPr>
        </p:nvSpPr>
        <p:spPr>
          <a:xfrm>
            <a:off x="619200" y="795718"/>
            <a:ext cx="11160000" cy="508108"/>
          </a:xfrm>
        </p:spPr>
        <p:txBody>
          <a:bodyPr/>
          <a:lstStyle/>
          <a:p>
            <a:r>
              <a:rPr lang="de-CH" dirty="0" smtClean="0"/>
              <a:t>Ausblick: Wo stehen wir? – Wo gehen wir hin?</a:t>
            </a:r>
            <a:endParaRPr lang="de-CH" dirty="0"/>
          </a:p>
        </p:txBody>
      </p:sp>
      <p:grpSp>
        <p:nvGrpSpPr>
          <p:cNvPr id="15" name="Gruppieren 14"/>
          <p:cNvGrpSpPr/>
          <p:nvPr/>
        </p:nvGrpSpPr>
        <p:grpSpPr>
          <a:xfrm>
            <a:off x="619200" y="1557773"/>
            <a:ext cx="11308285" cy="4987880"/>
            <a:chOff x="619200" y="1557773"/>
            <a:chExt cx="11308285" cy="4987880"/>
          </a:xfrm>
        </p:grpSpPr>
        <p:sp>
          <p:nvSpPr>
            <p:cNvPr id="8" name="Ellipse 7"/>
            <p:cNvSpPr/>
            <p:nvPr/>
          </p:nvSpPr>
          <p:spPr>
            <a:xfrm>
              <a:off x="619200" y="1991266"/>
              <a:ext cx="2329790" cy="228819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smtClean="0"/>
                <a:t>Analyse:</a:t>
              </a:r>
            </a:p>
            <a:p>
              <a:pPr algn="ctr"/>
              <a:r>
                <a:rPr lang="de-CH" dirty="0" smtClean="0"/>
                <a:t>Was beschäftigt uns an unserer Schule?</a:t>
              </a:r>
              <a:endParaRPr lang="de-CH" dirty="0"/>
            </a:p>
          </p:txBody>
        </p:sp>
        <p:sp>
          <p:nvSpPr>
            <p:cNvPr id="9" name="Ellipse 8"/>
            <p:cNvSpPr/>
            <p:nvPr/>
          </p:nvSpPr>
          <p:spPr>
            <a:xfrm>
              <a:off x="1875884" y="3644634"/>
              <a:ext cx="2329790" cy="2288197"/>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smtClean="0"/>
                <a:t>Analyse:</a:t>
              </a:r>
            </a:p>
            <a:p>
              <a:pPr algn="ctr"/>
              <a:r>
                <a:rPr lang="de-CH" dirty="0" smtClean="0"/>
                <a:t>Was möchten wir schon lange angehen?</a:t>
              </a:r>
              <a:endParaRPr lang="de-CH" dirty="0"/>
            </a:p>
          </p:txBody>
        </p:sp>
        <p:sp>
          <p:nvSpPr>
            <p:cNvPr id="10" name="Ellipse 9"/>
            <p:cNvSpPr/>
            <p:nvPr/>
          </p:nvSpPr>
          <p:spPr>
            <a:xfrm>
              <a:off x="4301692" y="1883383"/>
              <a:ext cx="2329790" cy="2288197"/>
            </a:xfrm>
            <a:prstGeom prst="ellipse">
              <a:avLst/>
            </a:prstGeom>
            <a:solidFill>
              <a:srgbClr val="2FA3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smtClean="0"/>
                <a:t>Lernen: </a:t>
              </a:r>
              <a:r>
                <a:rPr lang="de-CH" dirty="0" smtClean="0"/>
                <a:t>Welche Bausteine gibt es? Was wird damit angestrebt?</a:t>
              </a:r>
              <a:endParaRPr lang="de-CH" dirty="0"/>
            </a:p>
          </p:txBody>
        </p:sp>
        <p:sp>
          <p:nvSpPr>
            <p:cNvPr id="11" name="Ellipse 10"/>
            <p:cNvSpPr/>
            <p:nvPr/>
          </p:nvSpPr>
          <p:spPr>
            <a:xfrm>
              <a:off x="7433062" y="3470981"/>
              <a:ext cx="2329790" cy="2288197"/>
            </a:xfrm>
            <a:prstGeom prst="ellipse">
              <a:avLst/>
            </a:prstGeom>
            <a:solidFill>
              <a:srgbClr val="FF34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smtClean="0"/>
                <a:t>Zukunft:</a:t>
              </a:r>
            </a:p>
            <a:p>
              <a:pPr algn="ctr"/>
              <a:r>
                <a:rPr lang="de-CH" dirty="0" smtClean="0"/>
                <a:t>Welche Ziele setzen wir uns?</a:t>
              </a:r>
              <a:endParaRPr lang="de-CH" dirty="0"/>
            </a:p>
          </p:txBody>
        </p:sp>
        <p:sp>
          <p:nvSpPr>
            <p:cNvPr id="13" name="Ellipse 12"/>
            <p:cNvSpPr/>
            <p:nvPr/>
          </p:nvSpPr>
          <p:spPr>
            <a:xfrm>
              <a:off x="9159905" y="4257456"/>
              <a:ext cx="2329790" cy="2288197"/>
            </a:xfrm>
            <a:prstGeom prst="ellipse">
              <a:avLst/>
            </a:prstGeom>
            <a:solidFill>
              <a:srgbClr val="FF345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smtClean="0"/>
                <a:t>Zukunft:</a:t>
              </a:r>
            </a:p>
            <a:p>
              <a:pPr algn="ctr"/>
              <a:r>
                <a:rPr lang="de-CH" dirty="0" smtClean="0"/>
                <a:t>Mit welchen Bausteinen können wir die Ziele erreichen?</a:t>
              </a:r>
              <a:endParaRPr lang="de-CH" dirty="0"/>
            </a:p>
          </p:txBody>
        </p:sp>
        <p:sp>
          <p:nvSpPr>
            <p:cNvPr id="14" name="Ellipse 13"/>
            <p:cNvSpPr/>
            <p:nvPr/>
          </p:nvSpPr>
          <p:spPr>
            <a:xfrm>
              <a:off x="9597695" y="1557773"/>
              <a:ext cx="2329790" cy="228819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smtClean="0"/>
                <a:t>Analyse:</a:t>
              </a:r>
            </a:p>
            <a:p>
              <a:pPr algn="ctr"/>
              <a:r>
                <a:rPr lang="de-CH" dirty="0" smtClean="0"/>
                <a:t>Wo stehen wir in den gewählten Bausteinen?</a:t>
              </a:r>
              <a:endParaRPr lang="de-CH" dirty="0"/>
            </a:p>
          </p:txBody>
        </p:sp>
      </p:grpSp>
      <p:pic>
        <p:nvPicPr>
          <p:cNvPr id="2" name="Grafik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3342" y="6394381"/>
            <a:ext cx="1800000" cy="337619"/>
          </a:xfrm>
          <a:prstGeom prst="rect">
            <a:avLst/>
          </a:prstGeom>
        </p:spPr>
      </p:pic>
      <p:sp>
        <p:nvSpPr>
          <p:cNvPr id="16" name="Ellipse 15"/>
          <p:cNvSpPr/>
          <p:nvPr/>
        </p:nvSpPr>
        <p:spPr>
          <a:xfrm>
            <a:off x="-294699" y="3389859"/>
            <a:ext cx="1733599" cy="1702650"/>
          </a:xfrm>
          <a:prstGeom prst="ellipse">
            <a:avLst/>
          </a:prstGeom>
          <a:solidFill>
            <a:schemeClr val="bg1"/>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solidFill>
                  <a:srgbClr val="66CCFF"/>
                </a:solidFill>
              </a:rPr>
              <a:t>Gründe, Ursachen</a:t>
            </a:r>
          </a:p>
        </p:txBody>
      </p:sp>
      <p:sp>
        <p:nvSpPr>
          <p:cNvPr id="17" name="Ellipse 16"/>
          <p:cNvSpPr/>
          <p:nvPr/>
        </p:nvSpPr>
        <p:spPr>
          <a:xfrm>
            <a:off x="734176" y="4606227"/>
            <a:ext cx="1744774" cy="1713625"/>
          </a:xfrm>
          <a:prstGeom prst="ellipse">
            <a:avLst/>
          </a:prstGeom>
          <a:solidFill>
            <a:schemeClr val="bg1"/>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solidFill>
                  <a:srgbClr val="66CCFF"/>
                </a:solidFill>
              </a:rPr>
              <a:t>Prioritäten</a:t>
            </a:r>
          </a:p>
        </p:txBody>
      </p:sp>
      <p:sp>
        <p:nvSpPr>
          <p:cNvPr id="12" name="Rechteck 11"/>
          <p:cNvSpPr/>
          <p:nvPr/>
        </p:nvSpPr>
        <p:spPr>
          <a:xfrm>
            <a:off x="2183476" y="1933918"/>
            <a:ext cx="360996" cy="369332"/>
          </a:xfrm>
          <a:prstGeom prst="rect">
            <a:avLst/>
          </a:prstGeom>
          <a:solidFill>
            <a:srgbClr val="0082C7"/>
          </a:solidFill>
        </p:spPr>
        <p:txBody>
          <a:bodyPr wrap="none">
            <a:spAutoFit/>
          </a:bodyPr>
          <a:lstStyle/>
          <a:p>
            <a:r>
              <a:rPr lang="de-CH" dirty="0">
                <a:solidFill>
                  <a:schemeClr val="bg1"/>
                </a:solidFill>
                <a:sym typeface="Wingdings 2" panose="05020102010507070707" pitchFamily="18" charset="2"/>
              </a:rPr>
              <a:t></a:t>
            </a:r>
            <a:endParaRPr lang="de-CH" dirty="0">
              <a:solidFill>
                <a:schemeClr val="bg1"/>
              </a:solidFill>
            </a:endParaRPr>
          </a:p>
        </p:txBody>
      </p:sp>
      <p:sp>
        <p:nvSpPr>
          <p:cNvPr id="18" name="Rechteck 17"/>
          <p:cNvSpPr/>
          <p:nvPr/>
        </p:nvSpPr>
        <p:spPr>
          <a:xfrm>
            <a:off x="3139116" y="3521035"/>
            <a:ext cx="360996" cy="369332"/>
          </a:xfrm>
          <a:prstGeom prst="rect">
            <a:avLst/>
          </a:prstGeom>
          <a:solidFill>
            <a:srgbClr val="0082C7"/>
          </a:solidFill>
        </p:spPr>
        <p:txBody>
          <a:bodyPr wrap="none">
            <a:spAutoFit/>
          </a:bodyPr>
          <a:lstStyle/>
          <a:p>
            <a:r>
              <a:rPr lang="de-CH" dirty="0">
                <a:solidFill>
                  <a:schemeClr val="bg1"/>
                </a:solidFill>
                <a:sym typeface="Wingdings 2" panose="05020102010507070707" pitchFamily="18" charset="2"/>
              </a:rPr>
              <a:t></a:t>
            </a:r>
            <a:endParaRPr lang="de-CH" dirty="0">
              <a:solidFill>
                <a:schemeClr val="bg1"/>
              </a:solidFill>
            </a:endParaRPr>
          </a:p>
        </p:txBody>
      </p:sp>
      <p:sp>
        <p:nvSpPr>
          <p:cNvPr id="19" name="Rechteck 18"/>
          <p:cNvSpPr/>
          <p:nvPr/>
        </p:nvSpPr>
        <p:spPr>
          <a:xfrm>
            <a:off x="390693" y="3527628"/>
            <a:ext cx="360996" cy="369332"/>
          </a:xfrm>
          <a:prstGeom prst="rect">
            <a:avLst/>
          </a:prstGeom>
          <a:solidFill>
            <a:srgbClr val="0082C7"/>
          </a:solidFill>
        </p:spPr>
        <p:txBody>
          <a:bodyPr wrap="none">
            <a:spAutoFit/>
          </a:bodyPr>
          <a:lstStyle/>
          <a:p>
            <a:r>
              <a:rPr lang="de-CH" dirty="0">
                <a:solidFill>
                  <a:schemeClr val="bg1"/>
                </a:solidFill>
                <a:sym typeface="Wingdings 2" panose="05020102010507070707" pitchFamily="18" charset="2"/>
              </a:rPr>
              <a:t></a:t>
            </a:r>
            <a:endParaRPr lang="de-CH" dirty="0">
              <a:solidFill>
                <a:schemeClr val="bg1"/>
              </a:solidFill>
            </a:endParaRPr>
          </a:p>
        </p:txBody>
      </p:sp>
      <p:sp>
        <p:nvSpPr>
          <p:cNvPr id="20" name="Rechteck 19"/>
          <p:cNvSpPr/>
          <p:nvPr/>
        </p:nvSpPr>
        <p:spPr>
          <a:xfrm>
            <a:off x="1321606" y="4953883"/>
            <a:ext cx="360996" cy="369332"/>
          </a:xfrm>
          <a:prstGeom prst="rect">
            <a:avLst/>
          </a:prstGeom>
          <a:solidFill>
            <a:srgbClr val="0082C7"/>
          </a:solidFill>
        </p:spPr>
        <p:txBody>
          <a:bodyPr wrap="none">
            <a:spAutoFit/>
          </a:bodyPr>
          <a:lstStyle/>
          <a:p>
            <a:r>
              <a:rPr lang="de-CH" dirty="0">
                <a:solidFill>
                  <a:schemeClr val="bg1"/>
                </a:solidFill>
                <a:sym typeface="Wingdings 2" panose="05020102010507070707" pitchFamily="18" charset="2"/>
              </a:rPr>
              <a:t></a:t>
            </a:r>
            <a:endParaRPr lang="de-CH" dirty="0">
              <a:solidFill>
                <a:schemeClr val="bg1"/>
              </a:solidFill>
            </a:endParaRPr>
          </a:p>
        </p:txBody>
      </p:sp>
      <p:sp>
        <p:nvSpPr>
          <p:cNvPr id="21" name="Ellipse 20"/>
          <p:cNvSpPr/>
          <p:nvPr/>
        </p:nvSpPr>
        <p:spPr>
          <a:xfrm>
            <a:off x="2460900" y="1814003"/>
            <a:ext cx="1744774" cy="1713625"/>
          </a:xfrm>
          <a:prstGeom prst="ellipse">
            <a:avLst/>
          </a:prstGeom>
          <a:solidFill>
            <a:schemeClr val="bg1"/>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solidFill>
                  <a:srgbClr val="66CCFF"/>
                </a:solidFill>
              </a:rPr>
              <a:t>Belegen mit Daten</a:t>
            </a:r>
          </a:p>
        </p:txBody>
      </p:sp>
      <p:sp>
        <p:nvSpPr>
          <p:cNvPr id="24" name="Abgerundetes Rechteck 23"/>
          <p:cNvSpPr/>
          <p:nvPr/>
        </p:nvSpPr>
        <p:spPr>
          <a:xfrm>
            <a:off x="751689" y="1391724"/>
            <a:ext cx="2046179" cy="454296"/>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Set 1</a:t>
            </a:r>
            <a:endParaRPr lang="de-CH" dirty="0"/>
          </a:p>
        </p:txBody>
      </p:sp>
      <p:sp>
        <p:nvSpPr>
          <p:cNvPr id="22" name="Ellipse 21"/>
          <p:cNvSpPr/>
          <p:nvPr/>
        </p:nvSpPr>
        <p:spPr>
          <a:xfrm>
            <a:off x="1174972" y="1680250"/>
            <a:ext cx="321013" cy="321013"/>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S</a:t>
            </a:r>
            <a:endParaRPr lang="de-CH" dirty="0"/>
          </a:p>
        </p:txBody>
      </p:sp>
      <p:sp>
        <p:nvSpPr>
          <p:cNvPr id="23" name="Ellipse 22"/>
          <p:cNvSpPr/>
          <p:nvPr/>
        </p:nvSpPr>
        <p:spPr>
          <a:xfrm>
            <a:off x="749319" y="1671394"/>
            <a:ext cx="321013" cy="321013"/>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t>B</a:t>
            </a:r>
          </a:p>
        </p:txBody>
      </p:sp>
      <p:pic>
        <p:nvPicPr>
          <p:cNvPr id="3" name="Grafik 2"/>
          <p:cNvPicPr>
            <a:picLocks noChangeAspect="1"/>
          </p:cNvPicPr>
          <p:nvPr/>
        </p:nvPicPr>
        <p:blipFill>
          <a:blip r:embed="rId5"/>
          <a:stretch>
            <a:fillRect/>
          </a:stretch>
        </p:blipFill>
        <p:spPr>
          <a:xfrm>
            <a:off x="149281" y="6029419"/>
            <a:ext cx="2311619" cy="714354"/>
          </a:xfrm>
          <a:prstGeom prst="rect">
            <a:avLst/>
          </a:prstGeom>
        </p:spPr>
      </p:pic>
      <p:sp>
        <p:nvSpPr>
          <p:cNvPr id="25" name="Abgerundetes Rechteck 24"/>
          <p:cNvSpPr/>
          <p:nvPr/>
        </p:nvSpPr>
        <p:spPr>
          <a:xfrm>
            <a:off x="4438661" y="1359707"/>
            <a:ext cx="2046179" cy="454296"/>
          </a:xfrm>
          <a:prstGeom prst="roundRect">
            <a:avLst/>
          </a:prstGeom>
          <a:solidFill>
            <a:srgbClr val="2FA3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Set 2</a:t>
            </a:r>
            <a:endParaRPr lang="de-CH" dirty="0"/>
          </a:p>
        </p:txBody>
      </p:sp>
      <p:sp>
        <p:nvSpPr>
          <p:cNvPr id="26" name="Abgerundetes Rechteck 25"/>
          <p:cNvSpPr/>
          <p:nvPr/>
        </p:nvSpPr>
        <p:spPr>
          <a:xfrm>
            <a:off x="7438072" y="1359707"/>
            <a:ext cx="2046179" cy="454296"/>
          </a:xfrm>
          <a:prstGeom prst="roundRect">
            <a:avLst/>
          </a:prstGeom>
          <a:solidFill>
            <a:srgbClr val="FF34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Set 3</a:t>
            </a:r>
            <a:endParaRPr lang="de-CH" dirty="0"/>
          </a:p>
        </p:txBody>
      </p:sp>
      <p:sp>
        <p:nvSpPr>
          <p:cNvPr id="27" name="Abgerundetes Rechteck 26"/>
          <p:cNvSpPr/>
          <p:nvPr/>
        </p:nvSpPr>
        <p:spPr>
          <a:xfrm>
            <a:off x="9881306" y="1357634"/>
            <a:ext cx="2046179" cy="454296"/>
          </a:xfrm>
          <a:prstGeom prst="roundRect">
            <a:avLst/>
          </a:prstGeom>
          <a:solidFill>
            <a:srgbClr val="66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Baustein</a:t>
            </a:r>
            <a:endParaRPr lang="de-CH" dirty="0"/>
          </a:p>
        </p:txBody>
      </p:sp>
      <p:sp>
        <p:nvSpPr>
          <p:cNvPr id="28" name="Ellipse 27"/>
          <p:cNvSpPr/>
          <p:nvPr/>
        </p:nvSpPr>
        <p:spPr>
          <a:xfrm>
            <a:off x="11329188" y="1584782"/>
            <a:ext cx="321013" cy="321013"/>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S</a:t>
            </a:r>
            <a:endParaRPr lang="de-CH" dirty="0"/>
          </a:p>
        </p:txBody>
      </p:sp>
    </p:spTree>
    <p:extLst>
      <p:ext uri="{BB962C8B-B14F-4D97-AF65-F5344CB8AC3E}">
        <p14:creationId xmlns:p14="http://schemas.microsoft.com/office/powerpoint/2010/main" val="964261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n Luzern">
  <a:themeElements>
    <a:clrScheme name="Kanton Luzern">
      <a:dk1>
        <a:srgbClr val="000000"/>
      </a:dk1>
      <a:lt1>
        <a:srgbClr val="FFFFFF"/>
      </a:lt1>
      <a:dk2>
        <a:srgbClr val="000000"/>
      </a:dk2>
      <a:lt2>
        <a:srgbClr val="808080"/>
      </a:lt2>
      <a:accent1>
        <a:srgbClr val="66CCFF"/>
      </a:accent1>
      <a:accent2>
        <a:srgbClr val="3399FF"/>
      </a:accent2>
      <a:accent3>
        <a:srgbClr val="0066FF"/>
      </a:accent3>
      <a:accent4>
        <a:srgbClr val="0000FF"/>
      </a:accent4>
      <a:accent5>
        <a:srgbClr val="003399"/>
      </a:accent5>
      <a:accent6>
        <a:srgbClr val="000066"/>
      </a:accent6>
      <a:hlink>
        <a:srgbClr val="7FCAFF"/>
      </a:hlink>
      <a:folHlink>
        <a:srgbClr val="40AFFF"/>
      </a:folHlink>
    </a:clrScheme>
    <a:fontScheme name="Segoe UI">
      <a:majorFont>
        <a:latin typeface="Segoe UI fet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2808E21A-8CEB-4AD8-9B47-87429428C934}" vid="{12467E2D-BDDD-4BA1-991D-8047D18ED073}"/>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1488</Words>
  <Application>Microsoft Office PowerPoint</Application>
  <PresentationFormat>Breitbild</PresentationFormat>
  <Paragraphs>206</Paragraphs>
  <Slides>10</Slides>
  <Notes>10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10</vt:i4>
      </vt:variant>
    </vt:vector>
  </HeadingPairs>
  <TitlesOfParts>
    <vt:vector size="18" baseType="lpstr">
      <vt:lpstr>Arial</vt:lpstr>
      <vt:lpstr>Segoe UI</vt:lpstr>
      <vt:lpstr>Symbol</vt:lpstr>
      <vt:lpstr>Systemschrift Normal</vt:lpstr>
      <vt:lpstr>Times New Roman</vt:lpstr>
      <vt:lpstr>Wingdings</vt:lpstr>
      <vt:lpstr>Wingdings 2</vt:lpstr>
      <vt:lpstr>Kanton Luzern</vt:lpstr>
      <vt:lpstr>Schule gemeinsam gestalten Wo stehen wir? – Wo gehen wir hin?</vt:lpstr>
      <vt:lpstr>Neun-Punkte-Problem</vt:lpstr>
      <vt:lpstr>Neun-Punkte-Problem</vt:lpstr>
      <vt:lpstr>Agenda</vt:lpstr>
      <vt:lpstr>Impulse an unserer Schule</vt:lpstr>
      <vt:lpstr>Impulse an unserer Schule</vt:lpstr>
      <vt:lpstr>Gründe und Ursachen</vt:lpstr>
      <vt:lpstr>Unsere Schule gestalten</vt:lpstr>
      <vt:lpstr>Ausblick: Wo stehen wir? – Wo gehen wir hin?</vt:lpstr>
      <vt:lpstr>PowerPoint-Präsentation</vt:lpstr>
    </vt:vector>
  </TitlesOfParts>
  <Company>Dienststelle VolksschulbildungKanton Luzern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Schule gemeinsam gestalten. Wo stehen wir? - Wo gehen wir hin?</dc:title>
  <dc:subject>Schulen für alle</dc:subject>
  <dc:creator>DVS Weber Katja (Fachbearbeiterin Medien und Informatik)</dc:creator>
  <cp:lastModifiedBy>Priska Buergler</cp:lastModifiedBy>
  <cp:revision>36</cp:revision>
  <dcterms:created xsi:type="dcterms:W3CDTF">2023-07-11T14:15:40Z</dcterms:created>
  <dcterms:modified xsi:type="dcterms:W3CDTF">2023-12-01T12:07:17Z</dcterms:modified>
</cp:coreProperties>
</file>