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header4.xml" ContentType="application/vnd.openxmlformats-officedocument.wordprocessingml.header+xml"/>
  <Override PartName="/word/header5.xml" ContentType="application/vnd.openxmlformats-officedocument.wordprocessingml.header+xml"/>
  <Override PartName="/word/footer4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numbering.xml" ContentType="application/vnd.openxmlformats-officedocument.wordprocessingml.numbering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0" w:type="auto"/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5069"/>
      </w:tblGrid>
      <w:tr w:rsidR="00160832" w14:paraId="69680CFE" w14:textId="77777777" w:rsidTr="00EB12E5">
        <w:trPr>
          <w:cantSplit/>
          <w:trHeight w:val="293"/>
        </w:trPr>
        <w:tc>
          <w:tcPr>
            <w:tcW w:w="5069" w:type="dxa"/>
            <w:vMerge w:val="restart"/>
            <w:tcMar>
              <w:top w:w="0" w:type="dxa"/>
              <w:left w:w="0" w:type="dxa"/>
              <w:bottom w:w="0" w:type="dxa"/>
              <w:right w:w="0" w:type="dxa"/>
            </w:tcMar>
          </w:tcPr>
          <w:p w14:paraId="1B4CB929" w14:textId="77777777" w:rsidR="00202EE3" w:rsidRPr="003B5905" w:rsidRDefault="00202EE3" w:rsidP="00EB12E5">
            <w:pPr>
              <w:pStyle w:val="AbsenderText"/>
              <w:rPr>
                <w:rFonts w:cs="Segoe UI"/>
              </w:rPr>
            </w:pPr>
            <w:bookmarkStart w:id="0" w:name="_Hlk205210400"/>
            <w:r>
              <w:rPr>
                <w:rFonts w:cs="Segoe UI"/>
              </w:rPr>
              <w:t>Bildungs- und Kulturdepartement</w:t>
            </w:r>
            <w:r>
              <w:rPr>
                <w:rFonts w:cs="Segoe UI"/>
              </w:rPr>
              <w:br/>
            </w:r>
            <w:sdt>
              <w:sdtPr>
                <w:rPr>
                  <w:rStyle w:val="Schulauswahl"/>
                </w:rPr>
                <w:id w:val="599147515"/>
                <w:placeholder>
                  <w:docPart w:val="5C923C627F7B48A09A37E86EA0BFC52D"/>
                </w:placeholder>
                <w:showingPlcHdr/>
                <w:dropDownList>
                  <w:listItem w:value="Wählen Sie ein Element aus."/>
                  <w:listItem w:displayText="Heilpädagogische Schule Luzern" w:value="Heilpädagogische Schule Luzern"/>
                  <w:listItem w:displayText="Heilpädagogische Schule Sursee" w:value="Heilpädagogische Schule Sursee"/>
                  <w:listItem w:displayText="Heilpädagogische Schule Willisau" w:value="Heilpädagogische Schule Willisau"/>
                  <w:listItem w:displayText="Heilpädagogisches Zentrum Hohenrain" w:value="Heilpädagogisches Zentrum Hohenrain"/>
                  <w:listItem w:displayText="Heilpädagogisches Zentrum Schüpfheim" w:value="Heilpädagogisches Zentrum Schüpfheim"/>
                  <w:listItem w:displayText="Integrative Sonderschulung" w:value="Integrative Sonderschulung"/>
                </w:dropDownList>
              </w:sdtPr>
              <w:sdtEndPr>
                <w:rPr>
                  <w:rStyle w:val="Absatz-Standardschriftart"/>
                  <w:rFonts w:cs="Segoe UI"/>
                  <w:color w:val="E36C0A" w:themeColor="accent6" w:themeShade="BF"/>
                </w:rPr>
              </w:sdtEndPr>
              <w:sdtContent>
                <w:r w:rsidRPr="003B5905">
                  <w:rPr>
                    <w:rStyle w:val="Platzhaltertext"/>
                    <w:rFonts w:cs="Segoe UI"/>
                  </w:rPr>
                  <w:t>Wählen Sie ein Element aus.</w:t>
                </w:r>
              </w:sdtContent>
            </w:sdt>
          </w:p>
        </w:tc>
      </w:tr>
      <w:tr w:rsidR="00160832" w14:paraId="17E71E03" w14:textId="77777777" w:rsidTr="00EB12E5">
        <w:trPr>
          <w:cantSplit/>
          <w:trHeight w:val="213"/>
        </w:trPr>
        <w:tc>
          <w:tcPr>
            <w:tcW w:w="5069" w:type="dxa"/>
            <w:vMerge/>
            <w:vAlign w:val="center"/>
          </w:tcPr>
          <w:p w14:paraId="57C767D4" w14:textId="77777777" w:rsidR="00202EE3" w:rsidRPr="003B5905" w:rsidRDefault="00202EE3" w:rsidP="00EB12E5">
            <w:pPr>
              <w:rPr>
                <w:rFonts w:cs="Segoe UI"/>
                <w:sz w:val="16"/>
                <w:szCs w:val="16"/>
                <w:highlight w:val="white"/>
              </w:rPr>
            </w:pPr>
          </w:p>
        </w:tc>
      </w:tr>
      <w:bookmarkEnd w:id="0"/>
    </w:tbl>
    <w:p w14:paraId="18772572" w14:textId="77777777" w:rsidR="00202EE3" w:rsidRPr="00062B11" w:rsidRDefault="00202EE3" w:rsidP="00F83449">
      <w:pPr>
        <w:pStyle w:val="CityDate"/>
        <w:spacing w:before="0"/>
        <w:rPr>
          <w:rFonts w:cs="Segoe UI"/>
          <w:sz w:val="2"/>
          <w:szCs w:val="2"/>
        </w:rPr>
        <w:sectPr w:rsidR="00202EE3" w:rsidRPr="00062B11" w:rsidSect="00380B5F">
          <w:headerReference w:type="even" r:id="rId16"/>
          <w:headerReference w:type="default" r:id="rId17"/>
          <w:footerReference w:type="even" r:id="rId18"/>
          <w:footerReference w:type="default" r:id="rId19"/>
          <w:headerReference w:type="first" r:id="rId20"/>
          <w:footerReference w:type="first" r:id="rId21"/>
          <w:type w:val="continuous"/>
          <w:pgSz w:w="11906" w:h="16838" w:code="9"/>
          <w:pgMar w:top="1758" w:right="1134" w:bottom="1134" w:left="1701" w:header="567" w:footer="420" w:gutter="0"/>
          <w:cols w:space="708"/>
          <w:docGrid w:linePitch="360"/>
        </w:sectPr>
      </w:pPr>
    </w:p>
    <w:p w14:paraId="2DE43D6A" w14:textId="77777777" w:rsidR="00202EE3" w:rsidRPr="00062B11" w:rsidRDefault="00202EE3" w:rsidP="00922FB8">
      <w:pPr>
        <w:rPr>
          <w:rFonts w:cs="Segoe UI"/>
        </w:rPr>
      </w:pPr>
      <w:bookmarkStart w:id="16" w:name="Datum"/>
    </w:p>
    <w:p w14:paraId="2814CB6C" w14:textId="77777777" w:rsidR="00202EE3" w:rsidRPr="00062B11" w:rsidRDefault="00202EE3" w:rsidP="00922FB8">
      <w:pPr>
        <w:rPr>
          <w:rFonts w:cs="Segoe UI"/>
        </w:rPr>
      </w:pPr>
    </w:p>
    <w:bookmarkEnd w:id="16"/>
    <w:p w14:paraId="40CCC5C0" w14:textId="77777777" w:rsidR="00202EE3" w:rsidRPr="00062B11" w:rsidRDefault="00202EE3" w:rsidP="009A0982">
      <w:pPr>
        <w:rPr>
          <w:rFonts w:cs="Segoe UI"/>
        </w:rPr>
      </w:pPr>
      <w:r w:rsidRPr="00062B11">
        <w:rPr>
          <w:rFonts w:cs="Segoe UI"/>
        </w:rPr>
        <w:fldChar w:fldCharType="begin"/>
      </w:r>
      <w:r w:rsidRPr="00062B11">
        <w:rPr>
          <w:rFonts w:cs="Segoe UI"/>
        </w:rPr>
        <w:instrText xml:space="preserve"> IF </w:instrText>
      </w:r>
      <w:r w:rsidRPr="00062B11">
        <w:rPr>
          <w:rFonts w:cs="Segoe UI"/>
        </w:rPr>
        <w:fldChar w:fldCharType="begin"/>
      </w:r>
      <w:r w:rsidRPr="00062B11">
        <w:rPr>
          <w:rFonts w:cs="Segoe UI"/>
        </w:rPr>
        <w:instrText xml:space="preserve"> DOCPROPERTY "CustomField.ContentTypeLetter"\*CHARFORMAT </w:instrText>
      </w:r>
      <w:r w:rsidRPr="00062B11">
        <w:rPr>
          <w:rFonts w:cs="Segoe UI"/>
        </w:rPr>
        <w:fldChar w:fldCharType="separate"/>
      </w:r>
      <w:r w:rsidRPr="00062B11">
        <w:rPr>
          <w:rFonts w:cs="Segoe UI"/>
        </w:rPr>
        <w:fldChar w:fldCharType="end"/>
      </w:r>
      <w:r w:rsidRPr="00062B11">
        <w:rPr>
          <w:rFonts w:cs="Segoe UI"/>
        </w:rPr>
        <w:instrText>="leer" "" "</w:instrText>
      </w:r>
      <w:r w:rsidRPr="00062B11">
        <w:rPr>
          <w:rFonts w:cs="Segoe UI"/>
        </w:rPr>
        <w:fldChar w:fldCharType="begin"/>
      </w:r>
      <w:r w:rsidRPr="00062B11">
        <w:rPr>
          <w:rFonts w:cs="Segoe UI"/>
        </w:rPr>
        <w:instrText xml:space="preserve"> IF </w:instrText>
      </w:r>
      <w:r w:rsidRPr="00062B11">
        <w:rPr>
          <w:rFonts w:cs="Segoe UI"/>
        </w:rPr>
        <w:fldChar w:fldCharType="begin"/>
      </w:r>
      <w:r w:rsidRPr="00062B11">
        <w:rPr>
          <w:rFonts w:cs="Segoe UI"/>
        </w:rPr>
        <w:instrText xml:space="preserve"> DOCPROPERTY "CustomField.ContentTypeLetter"\*CHARFORMAT </w:instrText>
      </w:r>
      <w:r w:rsidRPr="00062B11">
        <w:rPr>
          <w:rFonts w:cs="Segoe UI"/>
        </w:rPr>
        <w:fldChar w:fldCharType="separate"/>
      </w:r>
      <w:r w:rsidRPr="00062B11">
        <w:rPr>
          <w:rFonts w:cs="Segoe UI"/>
        </w:rPr>
        <w:fldChar w:fldCharType="end"/>
      </w:r>
      <w:r w:rsidRPr="00062B11">
        <w:rPr>
          <w:rFonts w:cs="Segoe UI"/>
        </w:rPr>
        <w:instrText>="Leer" "" "</w:instrText>
      </w:r>
      <w:r w:rsidRPr="00062B11">
        <w:rPr>
          <w:rFonts w:cs="Segoe UI"/>
        </w:rPr>
        <w:fldChar w:fldCharType="begin"/>
      </w:r>
      <w:r w:rsidRPr="00062B11">
        <w:rPr>
          <w:rFonts w:cs="Segoe UI"/>
        </w:rPr>
        <w:instrText xml:space="preserve"> IF </w:instrText>
      </w:r>
      <w:r w:rsidRPr="00062B11">
        <w:rPr>
          <w:rFonts w:cs="Segoe UI"/>
        </w:rPr>
        <w:fldChar w:fldCharType="begin"/>
      </w:r>
      <w:r w:rsidRPr="00062B11">
        <w:rPr>
          <w:rFonts w:cs="Segoe UI"/>
        </w:rPr>
        <w:instrText xml:space="preserve"> DOCPROPERTY "CustomField.ContentTypeLetter"\*CHARFORMAT </w:instrText>
      </w:r>
      <w:r w:rsidRPr="00062B11">
        <w:rPr>
          <w:rFonts w:cs="Segoe UI"/>
        </w:rPr>
        <w:fldChar w:fldCharType="separate"/>
      </w:r>
      <w:r w:rsidRPr="00062B11">
        <w:rPr>
          <w:rFonts w:cs="Segoe UI"/>
        </w:rPr>
        <w:fldChar w:fldCharType="end"/>
      </w:r>
      <w:r w:rsidRPr="00062B11">
        <w:rPr>
          <w:rFonts w:cs="Segoe UI"/>
        </w:rPr>
        <w:instrText>="" "" "</w:instrText>
      </w:r>
    </w:p>
    <w:p w14:paraId="0ACB3696" w14:textId="77777777" w:rsidR="00202EE3" w:rsidRPr="00062B11" w:rsidRDefault="00202EE3" w:rsidP="009A0982">
      <w:pPr>
        <w:pStyle w:val="Inhalts-Typ"/>
        <w:rPr>
          <w:rFonts w:cs="Segoe UI"/>
        </w:rPr>
      </w:pPr>
      <w:r w:rsidRPr="00062B11">
        <w:rPr>
          <w:rFonts w:cs="Segoe UI"/>
        </w:rPr>
        <w:fldChar w:fldCharType="begin"/>
      </w:r>
      <w:r w:rsidRPr="00062B11">
        <w:rPr>
          <w:rFonts w:cs="Segoe UI"/>
        </w:rPr>
        <w:instrText xml:space="preserve"> DOCPROPERTY "CustomField.ContentTypeLetter"\*CHARFORMAT </w:instrText>
      </w:r>
      <w:r w:rsidRPr="00062B11">
        <w:rPr>
          <w:rFonts w:cs="Segoe UI"/>
        </w:rPr>
        <w:fldChar w:fldCharType="separate"/>
      </w:r>
      <w:r w:rsidRPr="00062B11">
        <w:rPr>
          <w:rFonts w:cs="Segoe UI"/>
        </w:rPr>
        <w:instrText>CustomField.ContentTypeLetter</w:instrText>
      </w:r>
      <w:r w:rsidRPr="00062B11">
        <w:rPr>
          <w:rFonts w:cs="Segoe UI"/>
        </w:rPr>
        <w:fldChar w:fldCharType="end"/>
      </w:r>
    </w:p>
    <w:p w14:paraId="30F9D82F" w14:textId="77777777" w:rsidR="00202EE3" w:rsidRPr="00062B11" w:rsidRDefault="00202EE3" w:rsidP="009A0982">
      <w:pPr>
        <w:rPr>
          <w:rFonts w:cs="Segoe UI"/>
        </w:rPr>
      </w:pPr>
      <w:r w:rsidRPr="00062B11">
        <w:rPr>
          <w:rFonts w:cs="Segoe UI"/>
        </w:rPr>
        <w:instrText xml:space="preserve">" \&lt;OawJumpToField value=0/&gt; </w:instrText>
      </w:r>
      <w:r w:rsidRPr="00062B11">
        <w:rPr>
          <w:rFonts w:cs="Segoe UI"/>
        </w:rPr>
        <w:fldChar w:fldCharType="separate"/>
      </w:r>
      <w:r w:rsidRPr="00062B11">
        <w:rPr>
          <w:rFonts w:cs="Segoe UI"/>
        </w:rPr>
        <w:fldChar w:fldCharType="end"/>
      </w:r>
      <w:r w:rsidRPr="00062B11">
        <w:rPr>
          <w:rFonts w:cs="Segoe UI"/>
        </w:rPr>
        <w:instrText xml:space="preserve">" </w:instrText>
      </w:r>
      <w:r w:rsidRPr="00062B11">
        <w:rPr>
          <w:rFonts w:cs="Segoe UI"/>
        </w:rPr>
        <w:fldChar w:fldCharType="separate"/>
      </w:r>
      <w:r w:rsidRPr="00062B11">
        <w:rPr>
          <w:rFonts w:cs="Segoe UI"/>
        </w:rPr>
        <w:fldChar w:fldCharType="end"/>
      </w:r>
      <w:r w:rsidRPr="00062B11">
        <w:rPr>
          <w:rFonts w:cs="Segoe UI"/>
        </w:rPr>
        <w:instrText xml:space="preserve">" </w:instrText>
      </w:r>
      <w:r w:rsidRPr="00062B11">
        <w:rPr>
          <w:rFonts w:cs="Segoe UI"/>
        </w:rPr>
        <w:fldChar w:fldCharType="separate"/>
      </w:r>
      <w:r w:rsidRPr="00062B11">
        <w:rPr>
          <w:rFonts w:cs="Segoe UI"/>
        </w:rPr>
        <w:fldChar w:fldCharType="end"/>
      </w:r>
      <w:bookmarkStart w:id="17" w:name="Metadaten"/>
      <w:bookmarkEnd w:id="17"/>
    </w:p>
    <w:tbl>
      <w:tblPr>
        <w:tblW w:w="9356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820"/>
        <w:gridCol w:w="4536"/>
      </w:tblGrid>
      <w:tr w:rsidR="00607ECD" w14:paraId="4967087F" w14:textId="77777777" w:rsidTr="00607ECD">
        <w:tc>
          <w:tcPr>
            <w:tcW w:w="4820" w:type="dxa"/>
            <w:tcBorders>
              <w:top w:val="nil"/>
              <w:left w:val="nil"/>
              <w:bottom w:val="nil"/>
              <w:right w:val="nil"/>
            </w:tcBorders>
          </w:tcPr>
          <w:p w14:paraId="4C51F950" w14:textId="1FB19936" w:rsidR="00607ECD" w:rsidRPr="00062B11" w:rsidRDefault="00607ECD" w:rsidP="00607ECD">
            <w:pPr>
              <w:rPr>
                <w:sz w:val="16"/>
                <w:szCs w:val="15"/>
              </w:rPr>
            </w:pPr>
            <w:bookmarkStart w:id="18" w:name="Text"/>
            <w:r w:rsidRPr="00062B11">
              <w:rPr>
                <w:rFonts w:cs="Segoe UI"/>
                <w:b/>
                <w:sz w:val="24"/>
              </w:rPr>
              <w:t xml:space="preserve">Bildungs- und Förderprozess im Bereich </w:t>
            </w:r>
          </w:p>
        </w:tc>
        <w:tc>
          <w:tcPr>
            <w:tcW w:w="4536" w:type="dxa"/>
            <w:tcBorders>
              <w:top w:val="nil"/>
              <w:left w:val="nil"/>
              <w:bottom w:val="single" w:sz="4" w:space="0" w:color="auto"/>
              <w:right w:val="nil"/>
            </w:tcBorders>
          </w:tcPr>
          <w:p w14:paraId="726936C5" w14:textId="624A0629" w:rsidR="00607ECD" w:rsidRPr="00607ECD" w:rsidRDefault="00725569" w:rsidP="00607ECD">
            <w:pPr>
              <w:rPr>
                <w:sz w:val="16"/>
                <w:szCs w:val="15"/>
              </w:rPr>
            </w:pPr>
            <w:sdt>
              <w:sdtPr>
                <w:rPr>
                  <w:rFonts w:cs="Segoe UI"/>
                  <w:b/>
                  <w:sz w:val="24"/>
                  <w:u w:val="single"/>
                </w:rPr>
                <w:tag w:val="Person"/>
                <w:id w:val="841513187"/>
                <w:placeholder>
                  <w:docPart w:val="CF98C5503B6848958D20B182743FF4D4"/>
                </w:placeholder>
                <w:showingPlcHdr/>
                <w:comboBox>
                  <w:listItem w:value="Wählen Sie ein Element aus."/>
                  <w:listItem w:displayText="Kognitive Entwicklung" w:value="Kognitive Entwicklung"/>
                  <w:listItem w:displayText="Körper, Motorik, Gesundheit" w:value="Körper, Motorik, Gesundheit"/>
                  <w:listItem w:displayText="Sehen" w:value="Sehen"/>
                  <w:listItem w:displayText="Hören" w:value="Hören"/>
                  <w:listItem w:displayText="Verhalten und sozioemotionale Entwicklung" w:value="Verhalten und sozioemotionale Entwicklung"/>
                  <w:listItem w:displayText="Sprachentwicklung" w:value="Sprachentwicklung"/>
                </w:comboBox>
              </w:sdtPr>
              <w:sdtEndPr/>
              <w:sdtContent>
                <w:r w:rsidR="00607ECD" w:rsidRPr="00607ECD">
                  <w:rPr>
                    <w:rStyle w:val="Platzhaltertext"/>
                    <w:rFonts w:cs="Segoe UI"/>
                    <w:vanish/>
                    <w:u w:val="single"/>
                  </w:rPr>
                  <w:t>Behinderungsbereich auswählen</w:t>
                </w:r>
              </w:sdtContent>
            </w:sdt>
          </w:p>
        </w:tc>
      </w:tr>
      <w:bookmarkEnd w:id="18"/>
    </w:tbl>
    <w:p w14:paraId="3AB8DED2" w14:textId="77777777" w:rsidR="00607ECD" w:rsidRPr="00607ECD" w:rsidRDefault="00607ECD" w:rsidP="003852D0">
      <w:pPr>
        <w:rPr>
          <w:rFonts w:cs="Segoe UI"/>
        </w:rPr>
      </w:pPr>
    </w:p>
    <w:p w14:paraId="01B1A241" w14:textId="77777777" w:rsidR="00607ECD" w:rsidRPr="00607ECD" w:rsidRDefault="00607ECD" w:rsidP="003852D0">
      <w:pPr>
        <w:rPr>
          <w:rFonts w:cs="Segoe UI"/>
        </w:rPr>
      </w:pPr>
    </w:p>
    <w:p w14:paraId="10BDBD64" w14:textId="0A47DB38" w:rsidR="00202EE3" w:rsidRPr="00607ECD" w:rsidRDefault="00607ECD" w:rsidP="003852D0">
      <w:pPr>
        <w:rPr>
          <w:rFonts w:cs="Segoe UI"/>
          <w:b/>
          <w:bCs/>
          <w:sz w:val="28"/>
          <w:szCs w:val="28"/>
        </w:rPr>
      </w:pPr>
      <w:r w:rsidRPr="00607ECD">
        <w:rPr>
          <w:b/>
          <w:bCs/>
          <w:sz w:val="28"/>
          <w:szCs w:val="28"/>
        </w:rPr>
        <w:t>Lernbericht</w:t>
      </w:r>
    </w:p>
    <w:p w14:paraId="5A176338" w14:textId="77777777" w:rsidR="00202EE3" w:rsidRPr="00062B11" w:rsidRDefault="00202EE3" w:rsidP="003852D0">
      <w:pPr>
        <w:rPr>
          <w:rFonts w:cs="Segoe UI"/>
        </w:rPr>
      </w:pPr>
    </w:p>
    <w:p w14:paraId="4E463688" w14:textId="77777777" w:rsidR="00202EE3" w:rsidRPr="00062B11" w:rsidRDefault="00202EE3" w:rsidP="003852D0">
      <w:pPr>
        <w:rPr>
          <w:rFonts w:cs="Segoe UI"/>
          <w:b/>
        </w:rPr>
      </w:pPr>
      <w:r w:rsidRPr="002A3C68">
        <w:rPr>
          <w:rFonts w:cs="Segoe UI"/>
          <w:b/>
          <w:sz w:val="24"/>
          <w:szCs w:val="24"/>
        </w:rPr>
        <w:t>Personalien</w:t>
      </w:r>
    </w:p>
    <w:p w14:paraId="76A6DB6A" w14:textId="77777777" w:rsidR="00202EE3" w:rsidRPr="00062B11" w:rsidRDefault="00202EE3" w:rsidP="003852D0">
      <w:pPr>
        <w:rPr>
          <w:rFonts w:cs="Segoe UI"/>
        </w:rPr>
      </w:pPr>
    </w:p>
    <w:p w14:paraId="7A3C73CE" w14:textId="77777777" w:rsidR="00202EE3" w:rsidRPr="00062B11" w:rsidRDefault="00202EE3" w:rsidP="003852D0">
      <w:pPr>
        <w:rPr>
          <w:rFonts w:cs="Segoe UI"/>
        </w:rPr>
      </w:pPr>
    </w:p>
    <w:sdt>
      <w:sdtPr>
        <w:rPr>
          <w:rFonts w:cs="Segoe UI"/>
        </w:rPr>
        <w:id w:val="530304797"/>
        <w:showingPlcHdr/>
        <w:picture/>
      </w:sdtPr>
      <w:sdtEndPr/>
      <w:sdtContent>
        <w:p w14:paraId="7C33A13D" w14:textId="77777777" w:rsidR="00202EE3" w:rsidRPr="00062B11" w:rsidRDefault="00202EE3" w:rsidP="00BF025A">
          <w:pPr>
            <w:jc w:val="center"/>
            <w:rPr>
              <w:rFonts w:cs="Segoe UI"/>
            </w:rPr>
          </w:pPr>
          <w:r w:rsidRPr="00062B11">
            <w:rPr>
              <w:rFonts w:cs="Segoe UI"/>
              <w:noProof/>
            </w:rPr>
            <w:drawing>
              <wp:inline distT="0" distB="0" distL="0" distR="0" wp14:anchorId="7F5ED2FA" wp14:editId="73D0CA89">
                <wp:extent cx="2847975" cy="2847975"/>
                <wp:effectExtent l="0" t="0" r="9525" b="9525"/>
                <wp:docPr id="12" name="Bild 2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2" name="Picture 2"/>
                        <pic:cNvPicPr>
                          <a:picLocks noChangeAspect="1" noChangeArrowheads="1"/>
                        </pic:cNvPicPr>
                      </pic:nvPicPr>
                      <pic:blipFill>
                        <a:blip r:embed="rId2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 bwMode="auto">
                        <a:xfrm>
                          <a:off x="0" y="0"/>
                          <a:ext cx="2857047" cy="2857047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ic:spPr>
                    </pic:pic>
                  </a:graphicData>
                </a:graphic>
              </wp:inline>
            </w:drawing>
          </w:r>
        </w:p>
      </w:sdtContent>
    </w:sdt>
    <w:p w14:paraId="63BDA7A8" w14:textId="77777777" w:rsidR="00202EE3" w:rsidRPr="00062B11" w:rsidRDefault="00202EE3" w:rsidP="003852D0">
      <w:pPr>
        <w:rPr>
          <w:rFonts w:cs="Segoe UI"/>
        </w:rPr>
      </w:pPr>
    </w:p>
    <w:tbl>
      <w:tblPr>
        <w:tblStyle w:val="Tabellenraster"/>
        <w:tblW w:w="9322" w:type="dxa"/>
        <w:tblBorders>
          <w:top w:val="nil"/>
          <w:left w:val="nil"/>
          <w:bottom w:val="nil"/>
          <w:right w:val="nil"/>
          <w:insideH w:val="nil"/>
          <w:insideV w:val="nil"/>
        </w:tblBorders>
        <w:tblCellMar>
          <w:top w:w="28" w:type="dxa"/>
          <w:bottom w:w="28" w:type="dxa"/>
        </w:tblCellMar>
        <w:tblLook w:val="04A0" w:firstRow="1" w:lastRow="0" w:firstColumn="1" w:lastColumn="0" w:noHBand="0" w:noVBand="1"/>
      </w:tblPr>
      <w:tblGrid>
        <w:gridCol w:w="2376"/>
        <w:gridCol w:w="6946"/>
      </w:tblGrid>
      <w:tr w:rsidR="00160832" w14:paraId="4DE9C57D" w14:textId="77777777" w:rsidTr="00F81B0B">
        <w:trPr>
          <w:trHeight w:val="283"/>
        </w:trPr>
        <w:tc>
          <w:tcPr>
            <w:tcW w:w="2376" w:type="dxa"/>
            <w:tcBorders>
              <w:bottom w:val="nil"/>
            </w:tcBorders>
          </w:tcPr>
          <w:p w14:paraId="7DD5B3AA" w14:textId="77777777" w:rsidR="00202EE3" w:rsidRPr="00922FB8" w:rsidRDefault="00202EE3" w:rsidP="00922FB8">
            <w:pPr>
              <w:rPr>
                <w:rFonts w:cs="Segoe UI"/>
                <w:b/>
              </w:rPr>
            </w:pPr>
            <w:r w:rsidRPr="00922FB8">
              <w:rPr>
                <w:rFonts w:cs="Segoe UI"/>
                <w:b/>
              </w:rPr>
              <w:t>Name Lernende/r:</w:t>
            </w:r>
          </w:p>
        </w:tc>
        <w:sdt>
          <w:sdtPr>
            <w:rPr>
              <w:rFonts w:cs="Segoe UI"/>
            </w:rPr>
            <w:id w:val="69320007"/>
            <w:placeholder>
              <w:docPart w:val="EF2539732F3342A48B887A0953A3B980"/>
            </w:placeholder>
            <w:showingPlcHdr/>
          </w:sdtPr>
          <w:sdtEndPr/>
          <w:sdtContent>
            <w:tc>
              <w:tcPr>
                <w:tcW w:w="6946" w:type="dxa"/>
                <w:tcBorders>
                  <w:bottom w:val="single" w:sz="4" w:space="0" w:color="auto"/>
                </w:tcBorders>
              </w:tcPr>
              <w:p w14:paraId="0A5A8695" w14:textId="77777777" w:rsidR="00202EE3" w:rsidRPr="00922FB8" w:rsidRDefault="00202EE3" w:rsidP="00922FB8">
                <w:pPr>
                  <w:tabs>
                    <w:tab w:val="right" w:leader="dot" w:pos="7667"/>
                  </w:tabs>
                  <w:rPr>
                    <w:rFonts w:cs="Segoe UI"/>
                    <w:color w:val="808080" w:themeColor="background1" w:themeShade="80"/>
                  </w:rPr>
                </w:pPr>
                <w:r w:rsidRPr="00DE562E">
                  <w:rPr>
                    <w:rStyle w:val="Platzhaltertext"/>
                    <w:vanish/>
                  </w:rPr>
                  <w:t>Klicken oder tippen Sie hier, um Text einzugeben.</w:t>
                </w:r>
              </w:p>
            </w:tc>
          </w:sdtContent>
        </w:sdt>
      </w:tr>
      <w:tr w:rsidR="00160832" w14:paraId="1F924A9E" w14:textId="77777777" w:rsidTr="00F81B0B">
        <w:trPr>
          <w:trHeight w:val="283"/>
        </w:trPr>
        <w:tc>
          <w:tcPr>
            <w:tcW w:w="2376" w:type="dxa"/>
            <w:tcBorders>
              <w:top w:val="nil"/>
              <w:left w:val="nil"/>
              <w:bottom w:val="nil"/>
              <w:right w:val="nil"/>
            </w:tcBorders>
          </w:tcPr>
          <w:p w14:paraId="1C4A3191" w14:textId="77777777" w:rsidR="00202EE3" w:rsidRPr="00922FB8" w:rsidRDefault="00202EE3" w:rsidP="00922FB8">
            <w:pPr>
              <w:rPr>
                <w:rFonts w:cs="Segoe UI"/>
                <w:b/>
              </w:rPr>
            </w:pPr>
            <w:r w:rsidRPr="00922FB8">
              <w:rPr>
                <w:rFonts w:cs="Segoe UI"/>
                <w:b/>
              </w:rPr>
              <w:t>Geburtsdatum:</w:t>
            </w:r>
          </w:p>
        </w:tc>
        <w:sdt>
          <w:sdtPr>
            <w:rPr>
              <w:rFonts w:cs="Segoe UI"/>
            </w:rPr>
            <w:id w:val="-1443304576"/>
            <w:placeholder>
              <w:docPart w:val="D03C01611E274E6FB4208C67ED586193"/>
            </w:placeholder>
            <w:showingPlcHdr/>
          </w:sdtPr>
          <w:sdtEndPr/>
          <w:sdtContent>
            <w:tc>
              <w:tcPr>
                <w:tcW w:w="6946" w:type="dxa"/>
                <w:tcBorders>
                  <w:top w:val="single" w:sz="4" w:space="0" w:color="auto"/>
                  <w:left w:val="nil"/>
                  <w:bottom w:val="single" w:sz="4" w:space="0" w:color="auto"/>
                </w:tcBorders>
              </w:tcPr>
              <w:p w14:paraId="655C4364" w14:textId="77777777" w:rsidR="00202EE3" w:rsidRPr="00922FB8" w:rsidRDefault="00202EE3" w:rsidP="00922FB8">
                <w:pPr>
                  <w:tabs>
                    <w:tab w:val="right" w:leader="dot" w:pos="7667"/>
                  </w:tabs>
                  <w:rPr>
                    <w:rFonts w:cs="Segoe UI"/>
                  </w:rPr>
                </w:pPr>
                <w:r w:rsidRPr="00DE562E">
                  <w:rPr>
                    <w:rStyle w:val="Platzhaltertext"/>
                    <w:vanish/>
                  </w:rPr>
                  <w:t>Klicken oder tippen Sie hier, um Text einzugeben.</w:t>
                </w:r>
              </w:p>
            </w:tc>
          </w:sdtContent>
        </w:sdt>
      </w:tr>
      <w:tr w:rsidR="00160832" w14:paraId="75E9D520" w14:textId="77777777" w:rsidTr="00F81B0B">
        <w:trPr>
          <w:trHeight w:val="283"/>
        </w:trPr>
        <w:tc>
          <w:tcPr>
            <w:tcW w:w="2376" w:type="dxa"/>
            <w:tcBorders>
              <w:top w:val="nil"/>
              <w:left w:val="nil"/>
              <w:bottom w:val="nil"/>
              <w:right w:val="nil"/>
            </w:tcBorders>
          </w:tcPr>
          <w:p w14:paraId="4A454978" w14:textId="77777777" w:rsidR="00202EE3" w:rsidRPr="00922FB8" w:rsidRDefault="00202EE3" w:rsidP="00922FB8">
            <w:pPr>
              <w:rPr>
                <w:rFonts w:cs="Segoe UI"/>
                <w:b/>
              </w:rPr>
            </w:pPr>
            <w:r w:rsidRPr="00922FB8">
              <w:rPr>
                <w:rFonts w:cs="Segoe UI"/>
                <w:b/>
              </w:rPr>
              <w:t>Adresse, PLZ, Ort:</w:t>
            </w:r>
          </w:p>
        </w:tc>
        <w:sdt>
          <w:sdtPr>
            <w:rPr>
              <w:rFonts w:cs="Segoe UI"/>
            </w:rPr>
            <w:id w:val="-453866588"/>
            <w:placeholder>
              <w:docPart w:val="01AEC4410E5E4C09A8B70C5E5E74E434"/>
            </w:placeholder>
            <w:showingPlcHdr/>
          </w:sdtPr>
          <w:sdtEndPr/>
          <w:sdtContent>
            <w:tc>
              <w:tcPr>
                <w:tcW w:w="6946" w:type="dxa"/>
                <w:tcBorders>
                  <w:top w:val="single" w:sz="4" w:space="0" w:color="auto"/>
                  <w:left w:val="nil"/>
                  <w:bottom w:val="single" w:sz="4" w:space="0" w:color="auto"/>
                </w:tcBorders>
              </w:tcPr>
              <w:p w14:paraId="5F2051AA" w14:textId="77777777" w:rsidR="00202EE3" w:rsidRPr="00922FB8" w:rsidRDefault="00202EE3" w:rsidP="00922FB8">
                <w:pPr>
                  <w:tabs>
                    <w:tab w:val="right" w:leader="dot" w:pos="7667"/>
                  </w:tabs>
                  <w:rPr>
                    <w:rFonts w:cs="Segoe UI"/>
                  </w:rPr>
                </w:pPr>
                <w:r w:rsidRPr="00DE562E">
                  <w:rPr>
                    <w:rStyle w:val="Platzhaltertext"/>
                    <w:vanish/>
                  </w:rPr>
                  <w:t>Klicken oder tippen Sie hier, um Text einzugeben.</w:t>
                </w:r>
              </w:p>
            </w:tc>
          </w:sdtContent>
        </w:sdt>
      </w:tr>
      <w:tr w:rsidR="00160832" w14:paraId="33FE5E26" w14:textId="77777777" w:rsidTr="00F81B0B">
        <w:trPr>
          <w:trHeight w:val="283"/>
        </w:trPr>
        <w:tc>
          <w:tcPr>
            <w:tcW w:w="2376" w:type="dxa"/>
            <w:tcBorders>
              <w:top w:val="nil"/>
              <w:left w:val="nil"/>
              <w:bottom w:val="nil"/>
              <w:right w:val="nil"/>
            </w:tcBorders>
          </w:tcPr>
          <w:p w14:paraId="26A21BD2" w14:textId="77777777" w:rsidR="00202EE3" w:rsidRPr="00922FB8" w:rsidRDefault="00202EE3" w:rsidP="00922FB8">
            <w:pPr>
              <w:rPr>
                <w:rFonts w:cs="Segoe UI"/>
                <w:b/>
              </w:rPr>
            </w:pPr>
            <w:r w:rsidRPr="00922FB8">
              <w:rPr>
                <w:rFonts w:cs="Segoe UI"/>
                <w:b/>
              </w:rPr>
              <w:t>Klasse:</w:t>
            </w:r>
          </w:p>
        </w:tc>
        <w:sdt>
          <w:sdtPr>
            <w:rPr>
              <w:rFonts w:cs="Segoe UI"/>
            </w:rPr>
            <w:id w:val="483973398"/>
            <w:placeholder>
              <w:docPart w:val="CC822AE911714133B78ACD0A737236DA"/>
            </w:placeholder>
            <w:showingPlcHdr/>
          </w:sdtPr>
          <w:sdtEndPr/>
          <w:sdtContent>
            <w:tc>
              <w:tcPr>
                <w:tcW w:w="6946" w:type="dxa"/>
                <w:tcBorders>
                  <w:top w:val="single" w:sz="4" w:space="0" w:color="auto"/>
                  <w:left w:val="nil"/>
                  <w:bottom w:val="single" w:sz="4" w:space="0" w:color="auto"/>
                </w:tcBorders>
              </w:tcPr>
              <w:p w14:paraId="3412100C" w14:textId="77777777" w:rsidR="00202EE3" w:rsidRPr="00922FB8" w:rsidRDefault="00202EE3" w:rsidP="00922FB8">
                <w:pPr>
                  <w:tabs>
                    <w:tab w:val="right" w:leader="dot" w:pos="7667"/>
                  </w:tabs>
                  <w:rPr>
                    <w:rFonts w:cs="Segoe UI"/>
                  </w:rPr>
                </w:pPr>
                <w:r w:rsidRPr="00DE562E">
                  <w:rPr>
                    <w:rStyle w:val="Platzhaltertext"/>
                    <w:vanish/>
                  </w:rPr>
                  <w:t>Klicken oder tippen Sie hier, um Text einzugeben.</w:t>
                </w:r>
              </w:p>
            </w:tc>
          </w:sdtContent>
        </w:sdt>
      </w:tr>
      <w:tr w:rsidR="00160832" w14:paraId="53D5D182" w14:textId="77777777" w:rsidTr="00F81B0B">
        <w:trPr>
          <w:trHeight w:val="283"/>
        </w:trPr>
        <w:tc>
          <w:tcPr>
            <w:tcW w:w="2376" w:type="dxa"/>
            <w:tcBorders>
              <w:top w:val="nil"/>
              <w:left w:val="nil"/>
              <w:bottom w:val="nil"/>
              <w:right w:val="nil"/>
            </w:tcBorders>
          </w:tcPr>
          <w:p w14:paraId="406E9DB7" w14:textId="77777777" w:rsidR="00202EE3" w:rsidRPr="00922FB8" w:rsidRDefault="00202EE3" w:rsidP="00922FB8">
            <w:pPr>
              <w:rPr>
                <w:rFonts w:cs="Segoe UI"/>
                <w:b/>
              </w:rPr>
            </w:pPr>
            <w:r w:rsidRPr="00922FB8">
              <w:rPr>
                <w:rFonts w:cs="Segoe UI"/>
                <w:b/>
              </w:rPr>
              <w:t>Schuljahr:</w:t>
            </w:r>
          </w:p>
        </w:tc>
        <w:sdt>
          <w:sdtPr>
            <w:rPr>
              <w:rFonts w:cs="Segoe UI"/>
            </w:rPr>
            <w:id w:val="-1392951734"/>
            <w:placeholder>
              <w:docPart w:val="1983C977DC9C4F9A887357DA4975B604"/>
            </w:placeholder>
            <w:showingPlcHdr/>
          </w:sdtPr>
          <w:sdtEndPr/>
          <w:sdtContent>
            <w:tc>
              <w:tcPr>
                <w:tcW w:w="6946" w:type="dxa"/>
                <w:tcBorders>
                  <w:top w:val="single" w:sz="4" w:space="0" w:color="auto"/>
                  <w:left w:val="nil"/>
                  <w:bottom w:val="single" w:sz="4" w:space="0" w:color="auto"/>
                </w:tcBorders>
              </w:tcPr>
              <w:p w14:paraId="6EA53B03" w14:textId="77777777" w:rsidR="00202EE3" w:rsidRPr="00922FB8" w:rsidRDefault="00202EE3" w:rsidP="00922FB8">
                <w:pPr>
                  <w:tabs>
                    <w:tab w:val="right" w:leader="dot" w:pos="7667"/>
                  </w:tabs>
                  <w:rPr>
                    <w:rFonts w:cs="Segoe UI"/>
                  </w:rPr>
                </w:pPr>
                <w:r w:rsidRPr="00DE562E">
                  <w:rPr>
                    <w:rStyle w:val="Platzhaltertext"/>
                    <w:vanish/>
                  </w:rPr>
                  <w:t>Klicken oder tippen Sie hier, um Text einzugeben.</w:t>
                </w:r>
              </w:p>
            </w:tc>
          </w:sdtContent>
        </w:sdt>
      </w:tr>
    </w:tbl>
    <w:p w14:paraId="4CD345F6" w14:textId="77777777" w:rsidR="00202EE3" w:rsidRDefault="00202EE3" w:rsidP="00922FB8">
      <w:pPr>
        <w:rPr>
          <w:rFonts w:cs="Segoe UI"/>
          <w:b/>
        </w:rPr>
        <w:sectPr w:rsidR="00202EE3" w:rsidSect="00380B5F">
          <w:headerReference w:type="default" r:id="rId23"/>
          <w:headerReference w:type="first" r:id="rId24"/>
          <w:footerReference w:type="first" r:id="rId25"/>
          <w:type w:val="continuous"/>
          <w:pgSz w:w="11906" w:h="16838" w:code="9"/>
          <w:pgMar w:top="1418" w:right="1134" w:bottom="1134" w:left="1701" w:header="567" w:footer="420" w:gutter="0"/>
          <w:cols w:space="708"/>
          <w:docGrid w:linePitch="360"/>
        </w:sectPr>
      </w:pPr>
    </w:p>
    <w:tbl>
      <w:tblPr>
        <w:tblStyle w:val="Tabellenraster"/>
        <w:tblW w:w="9322" w:type="dxa"/>
        <w:tblBorders>
          <w:top w:val="nil"/>
          <w:left w:val="nil"/>
          <w:bottom w:val="nil"/>
          <w:right w:val="nil"/>
          <w:insideH w:val="nil"/>
          <w:insideV w:val="nil"/>
        </w:tblBorders>
        <w:tblCellMar>
          <w:top w:w="28" w:type="dxa"/>
          <w:bottom w:w="28" w:type="dxa"/>
        </w:tblCellMar>
        <w:tblLook w:val="04A0" w:firstRow="1" w:lastRow="0" w:firstColumn="1" w:lastColumn="0" w:noHBand="0" w:noVBand="1"/>
      </w:tblPr>
      <w:tblGrid>
        <w:gridCol w:w="2376"/>
        <w:gridCol w:w="6946"/>
      </w:tblGrid>
      <w:tr w:rsidR="00160832" w14:paraId="4D6E187A" w14:textId="77777777" w:rsidTr="00F81B0B">
        <w:trPr>
          <w:trHeight w:val="283"/>
        </w:trPr>
        <w:tc>
          <w:tcPr>
            <w:tcW w:w="2376" w:type="dxa"/>
            <w:tcBorders>
              <w:top w:val="nil"/>
              <w:left w:val="nil"/>
              <w:bottom w:val="nil"/>
              <w:right w:val="nil"/>
            </w:tcBorders>
          </w:tcPr>
          <w:p w14:paraId="602FD11F" w14:textId="77777777" w:rsidR="00202EE3" w:rsidRPr="00922FB8" w:rsidRDefault="00202EE3" w:rsidP="00922FB8">
            <w:pPr>
              <w:rPr>
                <w:rFonts w:cs="Segoe UI"/>
                <w:b/>
              </w:rPr>
            </w:pPr>
            <w:r w:rsidRPr="00922FB8">
              <w:rPr>
                <w:rFonts w:cs="Segoe UI"/>
                <w:b/>
              </w:rPr>
              <w:t>Internatsgruppe:</w:t>
            </w:r>
          </w:p>
        </w:tc>
        <w:sdt>
          <w:sdtPr>
            <w:rPr>
              <w:rFonts w:cs="Segoe UI"/>
            </w:rPr>
            <w:id w:val="1001008675"/>
            <w:placeholder>
              <w:docPart w:val="F77503EA06D94EF28CBFFF0B765590E1"/>
            </w:placeholder>
            <w:showingPlcHdr/>
          </w:sdtPr>
          <w:sdtEndPr/>
          <w:sdtContent>
            <w:tc>
              <w:tcPr>
                <w:tcW w:w="6946" w:type="dxa"/>
                <w:tcBorders>
                  <w:left w:val="nil"/>
                  <w:bottom w:val="single" w:sz="4" w:space="0" w:color="auto"/>
                </w:tcBorders>
              </w:tcPr>
              <w:p w14:paraId="25767B8A" w14:textId="77777777" w:rsidR="00202EE3" w:rsidRPr="00922FB8" w:rsidRDefault="00202EE3" w:rsidP="00922FB8">
                <w:pPr>
                  <w:tabs>
                    <w:tab w:val="right" w:leader="dot" w:pos="7667"/>
                  </w:tabs>
                  <w:rPr>
                    <w:rFonts w:cs="Segoe UI"/>
                  </w:rPr>
                </w:pPr>
                <w:r w:rsidRPr="00DE562E">
                  <w:rPr>
                    <w:rStyle w:val="Platzhaltertext"/>
                    <w:vanish/>
                  </w:rPr>
                  <w:t>Klicken oder tippen Sie hier, um Text einzugeben.</w:t>
                </w:r>
              </w:p>
            </w:tc>
          </w:sdtContent>
        </w:sdt>
      </w:tr>
      <w:tr w:rsidR="00160832" w14:paraId="312E53F0" w14:textId="77777777" w:rsidTr="00F81B0B">
        <w:trPr>
          <w:trHeight w:val="283"/>
        </w:trPr>
        <w:tc>
          <w:tcPr>
            <w:tcW w:w="2376" w:type="dxa"/>
            <w:tcBorders>
              <w:top w:val="nil"/>
              <w:left w:val="nil"/>
              <w:bottom w:val="nil"/>
              <w:right w:val="nil"/>
            </w:tcBorders>
          </w:tcPr>
          <w:p w14:paraId="13ADD4C4" w14:textId="77777777" w:rsidR="00202EE3" w:rsidRPr="00922FB8" w:rsidRDefault="00202EE3" w:rsidP="00922FB8">
            <w:pPr>
              <w:rPr>
                <w:rFonts w:cs="Segoe UI"/>
                <w:b/>
              </w:rPr>
            </w:pPr>
            <w:r w:rsidRPr="00922FB8">
              <w:rPr>
                <w:rFonts w:cs="Segoe UI"/>
                <w:b/>
              </w:rPr>
              <w:t>Fachunterricht:</w:t>
            </w:r>
          </w:p>
        </w:tc>
        <w:sdt>
          <w:sdtPr>
            <w:rPr>
              <w:rFonts w:cs="Segoe UI"/>
            </w:rPr>
            <w:id w:val="896634616"/>
            <w:placeholder>
              <w:docPart w:val="5BEBED56A8454DF48BC471303610F141"/>
            </w:placeholder>
            <w:showingPlcHdr/>
          </w:sdtPr>
          <w:sdtEndPr/>
          <w:sdtContent>
            <w:tc>
              <w:tcPr>
                <w:tcW w:w="6946" w:type="dxa"/>
                <w:tcBorders>
                  <w:top w:val="single" w:sz="4" w:space="0" w:color="auto"/>
                  <w:left w:val="nil"/>
                  <w:bottom w:val="single" w:sz="4" w:space="0" w:color="auto"/>
                </w:tcBorders>
              </w:tcPr>
              <w:p w14:paraId="0EC831E2" w14:textId="77777777" w:rsidR="00202EE3" w:rsidRPr="00922FB8" w:rsidRDefault="00202EE3" w:rsidP="00922FB8">
                <w:pPr>
                  <w:tabs>
                    <w:tab w:val="right" w:leader="dot" w:pos="7667"/>
                  </w:tabs>
                  <w:rPr>
                    <w:rFonts w:cs="Segoe UI"/>
                  </w:rPr>
                </w:pPr>
                <w:r w:rsidRPr="00DE562E">
                  <w:rPr>
                    <w:rStyle w:val="Platzhaltertext"/>
                    <w:vanish/>
                  </w:rPr>
                  <w:t>Klicken oder tippen Sie hier, um Text einzugeben.</w:t>
                </w:r>
              </w:p>
            </w:tc>
          </w:sdtContent>
        </w:sdt>
      </w:tr>
      <w:tr w:rsidR="00160832" w14:paraId="15A037B3" w14:textId="77777777" w:rsidTr="00F81B0B">
        <w:trPr>
          <w:trHeight w:val="283"/>
        </w:trPr>
        <w:tc>
          <w:tcPr>
            <w:tcW w:w="2376" w:type="dxa"/>
            <w:tcBorders>
              <w:top w:val="nil"/>
              <w:left w:val="nil"/>
              <w:bottom w:val="nil"/>
              <w:right w:val="nil"/>
            </w:tcBorders>
          </w:tcPr>
          <w:p w14:paraId="5956F7CD" w14:textId="77777777" w:rsidR="00202EE3" w:rsidRPr="00922FB8" w:rsidRDefault="00202EE3" w:rsidP="00922FB8">
            <w:pPr>
              <w:rPr>
                <w:rFonts w:cs="Segoe UI"/>
                <w:b/>
              </w:rPr>
            </w:pPr>
            <w:r w:rsidRPr="00922FB8">
              <w:rPr>
                <w:rFonts w:cs="Segoe UI"/>
                <w:b/>
              </w:rPr>
              <w:t>Therapien:</w:t>
            </w:r>
          </w:p>
        </w:tc>
        <w:sdt>
          <w:sdtPr>
            <w:rPr>
              <w:rFonts w:cs="Segoe UI"/>
            </w:rPr>
            <w:id w:val="1510013198"/>
            <w:placeholder>
              <w:docPart w:val="6A0AE6F2C73B4D3587471077FF58AF3E"/>
            </w:placeholder>
            <w:showingPlcHdr/>
          </w:sdtPr>
          <w:sdtEndPr/>
          <w:sdtContent>
            <w:tc>
              <w:tcPr>
                <w:tcW w:w="6946" w:type="dxa"/>
                <w:tcBorders>
                  <w:top w:val="single" w:sz="4" w:space="0" w:color="auto"/>
                  <w:left w:val="nil"/>
                  <w:bottom w:val="single" w:sz="4" w:space="0" w:color="auto"/>
                </w:tcBorders>
              </w:tcPr>
              <w:p w14:paraId="786D569A" w14:textId="77777777" w:rsidR="00202EE3" w:rsidRPr="00922FB8" w:rsidRDefault="00202EE3" w:rsidP="00922FB8">
                <w:pPr>
                  <w:tabs>
                    <w:tab w:val="right" w:leader="dot" w:pos="7667"/>
                  </w:tabs>
                  <w:rPr>
                    <w:rFonts w:cs="Segoe UI"/>
                  </w:rPr>
                </w:pPr>
                <w:r w:rsidRPr="00DE562E">
                  <w:rPr>
                    <w:rStyle w:val="Platzhaltertext"/>
                    <w:vanish/>
                  </w:rPr>
                  <w:t>Klicken oder tippen Sie hier, um Text einzugeben.</w:t>
                </w:r>
              </w:p>
            </w:tc>
          </w:sdtContent>
        </w:sdt>
      </w:tr>
    </w:tbl>
    <w:p w14:paraId="2BCEBF1B" w14:textId="77777777" w:rsidR="003759CA" w:rsidRDefault="003759CA">
      <w:pPr>
        <w:rPr>
          <w:rFonts w:cs="Segoe UI"/>
          <w:b/>
          <w:bCs/>
          <w:iCs/>
          <w:sz w:val="24"/>
          <w:szCs w:val="28"/>
        </w:rPr>
      </w:pPr>
      <w:r>
        <w:rPr>
          <w:rFonts w:cs="Segoe UI"/>
        </w:rPr>
        <w:br w:type="page"/>
      </w:r>
    </w:p>
    <w:p w14:paraId="31F29805" w14:textId="77777777" w:rsidR="00202EE3" w:rsidRDefault="00202EE3" w:rsidP="006C2F9E">
      <w:pPr>
        <w:pStyle w:val="berschrift2"/>
        <w:numPr>
          <w:ilvl w:val="0"/>
          <w:numId w:val="0"/>
        </w:numPr>
        <w:rPr>
          <w:rFonts w:cs="Segoe UI"/>
        </w:rPr>
        <w:sectPr w:rsidR="00202EE3" w:rsidSect="009A6451">
          <w:type w:val="continuous"/>
          <w:pgSz w:w="11906" w:h="16838" w:code="9"/>
          <w:pgMar w:top="1418" w:right="1134" w:bottom="1134" w:left="1701" w:header="567" w:footer="420" w:gutter="0"/>
          <w:cols w:space="708"/>
          <w:formProt w:val="0"/>
          <w:docGrid w:linePitch="360"/>
        </w:sectPr>
      </w:pPr>
    </w:p>
    <w:p w14:paraId="26A2D70D" w14:textId="77777777" w:rsidR="00202EE3" w:rsidRDefault="00202EE3" w:rsidP="006C2F9E">
      <w:pPr>
        <w:pStyle w:val="berschrift2"/>
        <w:numPr>
          <w:ilvl w:val="0"/>
          <w:numId w:val="0"/>
        </w:numPr>
        <w:rPr>
          <w:rFonts w:cs="Segoe UI"/>
        </w:rPr>
        <w:sectPr w:rsidR="00202EE3" w:rsidSect="009A6451">
          <w:type w:val="continuous"/>
          <w:pgSz w:w="11906" w:h="16838" w:code="9"/>
          <w:pgMar w:top="1418" w:right="1134" w:bottom="1134" w:left="1701" w:header="567" w:footer="420" w:gutter="0"/>
          <w:cols w:space="708"/>
          <w:docGrid w:linePitch="360"/>
        </w:sectPr>
      </w:pPr>
      <w:r>
        <w:rPr>
          <w:rFonts w:cs="Segoe UI"/>
        </w:rPr>
        <w:lastRenderedPageBreak/>
        <w:t>Bezugspersonen</w:t>
      </w:r>
    </w:p>
    <w:tbl>
      <w:tblPr>
        <w:tblStyle w:val="Tabellenraster"/>
        <w:tblW w:w="9322" w:type="dxa"/>
        <w:tblBorders>
          <w:top w:val="nil"/>
          <w:left w:val="nil"/>
          <w:bottom w:val="nil"/>
          <w:right w:val="nil"/>
          <w:insideH w:val="nil"/>
          <w:insideV w:val="nil"/>
        </w:tblBorders>
        <w:tblLook w:val="04A0" w:firstRow="1" w:lastRow="0" w:firstColumn="1" w:lastColumn="0" w:noHBand="0" w:noVBand="1"/>
      </w:tblPr>
      <w:tblGrid>
        <w:gridCol w:w="5665"/>
        <w:gridCol w:w="3657"/>
      </w:tblGrid>
      <w:tr w:rsidR="00160832" w14:paraId="532F56F3" w14:textId="77777777" w:rsidTr="003014E7">
        <w:trPr>
          <w:trHeight w:val="283"/>
        </w:trPr>
        <w:tc>
          <w:tcPr>
            <w:tcW w:w="566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</w:tcPr>
          <w:p w14:paraId="5020C28C" w14:textId="77777777" w:rsidR="00202EE3" w:rsidRPr="00922FB8" w:rsidRDefault="00202EE3" w:rsidP="00922FB8">
            <w:pPr>
              <w:rPr>
                <w:rFonts w:cs="Segoe UI"/>
                <w:b/>
              </w:rPr>
            </w:pPr>
            <w:r w:rsidRPr="00922FB8">
              <w:rPr>
                <w:rFonts w:cs="Segoe UI"/>
                <w:b/>
              </w:rPr>
              <w:t>Namen der Bezugspersonen</w:t>
            </w:r>
          </w:p>
        </w:tc>
        <w:tc>
          <w:tcPr>
            <w:tcW w:w="365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</w:tcPr>
          <w:p w14:paraId="13D450E0" w14:textId="77777777" w:rsidR="00202EE3" w:rsidRPr="00922FB8" w:rsidRDefault="00202EE3" w:rsidP="00922FB8">
            <w:pPr>
              <w:rPr>
                <w:rFonts w:cs="Segoe UI"/>
                <w:b/>
              </w:rPr>
            </w:pPr>
            <w:r w:rsidRPr="00922FB8">
              <w:rPr>
                <w:rFonts w:cs="Segoe UI"/>
                <w:b/>
              </w:rPr>
              <w:t>Funktion</w:t>
            </w:r>
          </w:p>
        </w:tc>
      </w:tr>
      <w:tr w:rsidR="00160832" w14:paraId="746AF988" w14:textId="77777777" w:rsidTr="00922FB8">
        <w:trPr>
          <w:trHeight w:val="283"/>
        </w:trPr>
        <w:sdt>
          <w:sdtPr>
            <w:rPr>
              <w:rFonts w:cs="Segoe UI"/>
              <w:b/>
            </w:rPr>
            <w:id w:val="-1532408657"/>
            <w:placeholder>
              <w:docPart w:val="C6A4B11D022A455199655A738BC72770"/>
            </w:placeholder>
            <w:showingPlcHdr/>
          </w:sdtPr>
          <w:sdtEndPr/>
          <w:sdtContent>
            <w:tc>
              <w:tcPr>
                <w:tcW w:w="5665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5A277D3F" w14:textId="77777777" w:rsidR="00202EE3" w:rsidRPr="00922FB8" w:rsidRDefault="00202EE3" w:rsidP="00922FB8">
                <w:pPr>
                  <w:rPr>
                    <w:rFonts w:cs="Segoe UI"/>
                    <w:b/>
                  </w:rPr>
                </w:pPr>
                <w:r w:rsidRPr="00DE562E">
                  <w:rPr>
                    <w:rStyle w:val="Platzhaltertext"/>
                    <w:vanish/>
                  </w:rPr>
                  <w:t>Klicken oder tippen Sie hier, um Text einzugeben.</w:t>
                </w:r>
              </w:p>
            </w:tc>
          </w:sdtContent>
        </w:sdt>
        <w:sdt>
          <w:sdtPr>
            <w:rPr>
              <w:rStyle w:val="Eingabetext"/>
            </w:rPr>
            <w:tag w:val="Person"/>
            <w:id w:val="-318191543"/>
            <w:placeholder>
              <w:docPart w:val="470B9E49460D4EECA3C62536E9813120"/>
            </w:placeholder>
            <w:showingPlcHdr/>
            <w:comboBox>
              <w:listItem w:value="Wählen Sie ein Element aus."/>
              <w:listItem w:displayText="Lernende/r (L)" w:value="Lernende/r (L)"/>
              <w:listItem w:displayText="Erziehungsberechtigte (EB)" w:value="Erziehungsberechtigte (EB)"/>
              <w:listItem w:displayText="Klassenlehrperson (KLP)" w:value="Klassenlehrperson (KLP)"/>
              <w:listItem w:displayText="Fachlehrperson (FLP)" w:value="Fachlehrperson (FLP)"/>
              <w:listItem w:displayText="Lehrperson IS (LP IS)" w:value="Lehrperson IS (LP IS)"/>
              <w:listItem w:displayText="Sozialpädagogin/-e (SP)" w:value="Sozialpädagogin/-e (SP)"/>
              <w:listItem w:displayText="Logopädin/-e (LOG)" w:value="Logopädin/-e (LOG)"/>
              <w:listItem w:displayText="Psychomotorik-Therapeut/in (PMT)" w:value="Psychomotorik-Therapeut/in (PMT)"/>
              <w:listItem w:displayText="Schulsozialarbeiter/in (SSA)" w:value="Schulsozialarbeiter/in (SSA)"/>
              <w:listItem w:displayText="Physiotherapeut/in (PT)" w:value="Physiotherapeut/in (PT)"/>
              <w:listItem w:displayText="Ergotherapeut/in (ET)" w:value="Ergotherapeut/in (ET)"/>
              <w:listItem w:displayText="Klassenassistent/in (KA)" w:value="Klassenassistent/in (KA)"/>
              <w:listItem w:displayText="Praktikant/in" w:value="Praktikant/in"/>
            </w:comboBox>
          </w:sdtPr>
          <w:sdtEndPr>
            <w:rPr>
              <w:rStyle w:val="Eingabetext"/>
            </w:rPr>
          </w:sdtEndPr>
          <w:sdtContent>
            <w:tc>
              <w:tcPr>
                <w:tcW w:w="3657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37FCB2FA" w14:textId="77777777" w:rsidR="00202EE3" w:rsidRPr="00922FB8" w:rsidRDefault="00202EE3" w:rsidP="00922FB8">
                <w:pPr>
                  <w:rPr>
                    <w:rFonts w:cs="Segoe UI"/>
                    <w:b/>
                  </w:rPr>
                </w:pPr>
                <w:r w:rsidRPr="00DE562E">
                  <w:rPr>
                    <w:rStyle w:val="Platzhaltertext"/>
                    <w:rFonts w:cs="Segoe UI"/>
                    <w:vanish/>
                  </w:rPr>
                  <w:t>Wählen Sie ein Element aus.</w:t>
                </w:r>
              </w:p>
            </w:tc>
          </w:sdtContent>
        </w:sdt>
      </w:tr>
      <w:tr w:rsidR="00160832" w14:paraId="03ED55BC" w14:textId="77777777" w:rsidTr="003014E7">
        <w:trPr>
          <w:trHeight w:val="283"/>
        </w:trPr>
        <w:sdt>
          <w:sdtPr>
            <w:rPr>
              <w:rFonts w:cs="Segoe UI"/>
            </w:rPr>
            <w:id w:val="-1189906199"/>
            <w:placeholder>
              <w:docPart w:val="BA008C7D0A3649148ED89126C305269F"/>
            </w:placeholder>
            <w:showingPlcHdr/>
          </w:sdtPr>
          <w:sdtEndPr/>
          <w:sdtContent>
            <w:tc>
              <w:tcPr>
                <w:tcW w:w="5665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46F3D902" w14:textId="77777777" w:rsidR="00202EE3" w:rsidRPr="00922FB8" w:rsidRDefault="00202EE3" w:rsidP="00922FB8">
                <w:pPr>
                  <w:rPr>
                    <w:rFonts w:cs="Segoe UI"/>
                  </w:rPr>
                </w:pPr>
                <w:r w:rsidRPr="00DE562E">
                  <w:rPr>
                    <w:rStyle w:val="Platzhaltertext"/>
                    <w:vanish/>
                  </w:rPr>
                  <w:t>Klicken oder tippen Sie hier, um Text einzugeben.</w:t>
                </w:r>
              </w:p>
            </w:tc>
          </w:sdtContent>
        </w:sdt>
        <w:sdt>
          <w:sdtPr>
            <w:rPr>
              <w:rStyle w:val="Eingabetext"/>
            </w:rPr>
            <w:tag w:val="Person"/>
            <w:id w:val="1762804156"/>
            <w:placeholder>
              <w:docPart w:val="D8841C5D9D8E475D80C3C72FB30CFC69"/>
            </w:placeholder>
            <w:showingPlcHdr/>
            <w:comboBox>
              <w:listItem w:value="Wählen Sie ein Element aus."/>
              <w:listItem w:displayText="Lernende/r (L)" w:value="Lernende/r (L)"/>
              <w:listItem w:displayText="Erziehungsberechtigte (EB)" w:value="Erziehungsberechtigte (EB)"/>
              <w:listItem w:displayText="Klassenlehrperson (KLP)" w:value="Klassenlehrperson (KLP)"/>
              <w:listItem w:displayText="Fachlehrperson (FLP)" w:value="Fachlehrperson (FLP)"/>
              <w:listItem w:displayText="Lehrperson IS (LP IS)" w:value="Lehrperson IS (LP IS)"/>
              <w:listItem w:displayText="Sozialpädagogin/-e (SP)" w:value="Sozialpädagogin/-e (SP)"/>
              <w:listItem w:displayText="Logopädin/-e (LOG)" w:value="Logopädin/-e (LOG)"/>
              <w:listItem w:displayText="Psychomotorik-Therapeut/in (PMT)" w:value="Psychomotorik-Therapeut/in (PMT)"/>
              <w:listItem w:displayText="Schulsozialarbeiter/in (SSA)" w:value="Schulsozialarbeiter/in (SSA)"/>
              <w:listItem w:displayText="Physiotherapeut/in (PT)" w:value="Physiotherapeut/in (PT)"/>
              <w:listItem w:displayText="Ergotherapeut/in (ET)" w:value="Ergotherapeut/in (ET)"/>
              <w:listItem w:displayText="Klassenassistent/in (KA)" w:value="Klassenassistent/in (KA)"/>
              <w:listItem w:displayText="Praktikant/in" w:value="Praktikant/in"/>
            </w:comboBox>
          </w:sdtPr>
          <w:sdtEndPr>
            <w:rPr>
              <w:rStyle w:val="Eingabetext"/>
            </w:rPr>
          </w:sdtEndPr>
          <w:sdtContent>
            <w:tc>
              <w:tcPr>
                <w:tcW w:w="3657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13D8EC49" w14:textId="77777777" w:rsidR="00202EE3" w:rsidRPr="00922FB8" w:rsidRDefault="00202EE3" w:rsidP="00922FB8">
                <w:pPr>
                  <w:rPr>
                    <w:rFonts w:cs="Segoe UI"/>
                  </w:rPr>
                </w:pPr>
                <w:r w:rsidRPr="00DE562E">
                  <w:rPr>
                    <w:rStyle w:val="Platzhaltertext"/>
                    <w:rFonts w:cs="Segoe UI"/>
                    <w:vanish/>
                  </w:rPr>
                  <w:t>Wählen Sie ein Element aus.</w:t>
                </w:r>
              </w:p>
            </w:tc>
          </w:sdtContent>
        </w:sdt>
      </w:tr>
      <w:tr w:rsidR="00160832" w14:paraId="2C2567CE" w14:textId="77777777" w:rsidTr="003014E7">
        <w:trPr>
          <w:trHeight w:val="283"/>
        </w:trPr>
        <w:sdt>
          <w:sdtPr>
            <w:rPr>
              <w:rFonts w:cs="Segoe UI"/>
            </w:rPr>
            <w:id w:val="-1855103601"/>
            <w:placeholder>
              <w:docPart w:val="E399760C199E441FA26EC76AA6554B42"/>
            </w:placeholder>
            <w:showingPlcHdr/>
          </w:sdtPr>
          <w:sdtEndPr/>
          <w:sdtContent>
            <w:tc>
              <w:tcPr>
                <w:tcW w:w="5665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42FEBD07" w14:textId="77777777" w:rsidR="00202EE3" w:rsidRPr="00922FB8" w:rsidRDefault="00202EE3" w:rsidP="00922FB8">
                <w:pPr>
                  <w:rPr>
                    <w:rFonts w:cs="Segoe UI"/>
                  </w:rPr>
                </w:pPr>
                <w:r w:rsidRPr="00DE562E">
                  <w:rPr>
                    <w:rStyle w:val="Platzhaltertext"/>
                    <w:vanish/>
                  </w:rPr>
                  <w:t>Klicken oder tippen Sie hier, um Text einzugeben.</w:t>
                </w:r>
              </w:p>
            </w:tc>
          </w:sdtContent>
        </w:sdt>
        <w:sdt>
          <w:sdtPr>
            <w:rPr>
              <w:rStyle w:val="Eingabetext"/>
            </w:rPr>
            <w:tag w:val="Person"/>
            <w:id w:val="-302011628"/>
            <w:placeholder>
              <w:docPart w:val="CFAE042790A74C1F8BEB65947B35B0F0"/>
            </w:placeholder>
            <w:showingPlcHdr/>
            <w:comboBox>
              <w:listItem w:value="Wählen Sie ein Element aus."/>
              <w:listItem w:displayText="Lernende/r (L)" w:value="Lernende/r (L)"/>
              <w:listItem w:displayText="Erziehungsberechtigte (EB)" w:value="Erziehungsberechtigte (EB)"/>
              <w:listItem w:displayText="Klassenlehrperson (KLP)" w:value="Klassenlehrperson (KLP)"/>
              <w:listItem w:displayText="Fachlehrperson (FLP)" w:value="Fachlehrperson (FLP)"/>
              <w:listItem w:displayText="Lehrperson IS (LP IS)" w:value="Lehrperson IS (LP IS)"/>
              <w:listItem w:displayText="Sozialpädagogin/-e (SP)" w:value="Sozialpädagogin/-e (SP)"/>
              <w:listItem w:displayText="Logopädin/-e (LOG)" w:value="Logopädin/-e (LOG)"/>
              <w:listItem w:displayText="Psychomotorik-Therapeut/in (PMT)" w:value="Psychomotorik-Therapeut/in (PMT)"/>
              <w:listItem w:displayText="Schulsozialarbeiter/in (SSA)" w:value="Schulsozialarbeiter/in (SSA)"/>
              <w:listItem w:displayText="Physiotherapeut/in (PT)" w:value="Physiotherapeut/in (PT)"/>
              <w:listItem w:displayText="Ergotherapeut/in (ET)" w:value="Ergotherapeut/in (ET)"/>
              <w:listItem w:displayText="Klassenassistent/in (KA)" w:value="Klassenassistent/in (KA)"/>
              <w:listItem w:displayText="Praktikant/in" w:value="Praktikant/in"/>
            </w:comboBox>
          </w:sdtPr>
          <w:sdtEndPr>
            <w:rPr>
              <w:rStyle w:val="Eingabetext"/>
            </w:rPr>
          </w:sdtEndPr>
          <w:sdtContent>
            <w:tc>
              <w:tcPr>
                <w:tcW w:w="3657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41A68411" w14:textId="77777777" w:rsidR="00202EE3" w:rsidRPr="00922FB8" w:rsidRDefault="00202EE3" w:rsidP="00922FB8">
                <w:pPr>
                  <w:rPr>
                    <w:rFonts w:cs="Segoe UI"/>
                  </w:rPr>
                </w:pPr>
                <w:r w:rsidRPr="00DE562E">
                  <w:rPr>
                    <w:rStyle w:val="Platzhaltertext"/>
                    <w:rFonts w:cs="Segoe UI"/>
                    <w:vanish/>
                  </w:rPr>
                  <w:t>Wählen Sie ein Element aus.</w:t>
                </w:r>
              </w:p>
            </w:tc>
          </w:sdtContent>
        </w:sdt>
      </w:tr>
      <w:tr w:rsidR="00160832" w14:paraId="2160C2FD" w14:textId="77777777" w:rsidTr="003014E7">
        <w:trPr>
          <w:trHeight w:val="283"/>
        </w:trPr>
        <w:sdt>
          <w:sdtPr>
            <w:rPr>
              <w:rFonts w:cs="Segoe UI"/>
            </w:rPr>
            <w:id w:val="-309017716"/>
            <w:placeholder>
              <w:docPart w:val="11087CDF64E944C1A12A9EFB7DC77613"/>
            </w:placeholder>
            <w:showingPlcHdr/>
          </w:sdtPr>
          <w:sdtEndPr/>
          <w:sdtContent>
            <w:tc>
              <w:tcPr>
                <w:tcW w:w="5665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320C0555" w14:textId="77777777" w:rsidR="00202EE3" w:rsidRPr="00922FB8" w:rsidRDefault="00202EE3" w:rsidP="00922FB8">
                <w:pPr>
                  <w:rPr>
                    <w:rFonts w:cs="Segoe UI"/>
                  </w:rPr>
                </w:pPr>
                <w:r w:rsidRPr="00DE562E">
                  <w:rPr>
                    <w:rStyle w:val="Platzhaltertext"/>
                    <w:vanish/>
                  </w:rPr>
                  <w:t>Klicken oder tippen Sie hier, um Text einzugeben.</w:t>
                </w:r>
              </w:p>
            </w:tc>
          </w:sdtContent>
        </w:sdt>
        <w:sdt>
          <w:sdtPr>
            <w:rPr>
              <w:rStyle w:val="Eingabetext"/>
            </w:rPr>
            <w:tag w:val="Person"/>
            <w:id w:val="1573161675"/>
            <w:placeholder>
              <w:docPart w:val="93CB56B722584DFFA1E357AC4A297D71"/>
            </w:placeholder>
            <w:showingPlcHdr/>
            <w:comboBox>
              <w:listItem w:value="Wählen Sie ein Element aus."/>
              <w:listItem w:displayText="Lernende/r (L)" w:value="Lernende/r (L)"/>
              <w:listItem w:displayText="Erziehungsberechtigte (EB)" w:value="Erziehungsberechtigte (EB)"/>
              <w:listItem w:displayText="Klassenlehrperson (KLP)" w:value="Klassenlehrperson (KLP)"/>
              <w:listItem w:displayText="Fachlehrperson (FLP)" w:value="Fachlehrperson (FLP)"/>
              <w:listItem w:displayText="Lehrperson IS (LP IS)" w:value="Lehrperson IS (LP IS)"/>
              <w:listItem w:displayText="Sozialpädagogin/-e (SP)" w:value="Sozialpädagogin/-e (SP)"/>
              <w:listItem w:displayText="Logopädin/-e (LOG)" w:value="Logopädin/-e (LOG)"/>
              <w:listItem w:displayText="Psychomotorik-Therapeut/in (PMT)" w:value="Psychomotorik-Therapeut/in (PMT)"/>
              <w:listItem w:displayText="Schulsozialarbeiter/in (SSA)" w:value="Schulsozialarbeiter/in (SSA)"/>
              <w:listItem w:displayText="Physiotherapeut/in (PT)" w:value="Physiotherapeut/in (PT)"/>
              <w:listItem w:displayText="Ergotherapeut/in (ET)" w:value="Ergotherapeut/in (ET)"/>
              <w:listItem w:displayText="Klassenassistent/in (KA)" w:value="Klassenassistent/in (KA)"/>
              <w:listItem w:displayText="Praktikant/in" w:value="Praktikant/in"/>
            </w:comboBox>
          </w:sdtPr>
          <w:sdtEndPr>
            <w:rPr>
              <w:rStyle w:val="Eingabetext"/>
            </w:rPr>
          </w:sdtEndPr>
          <w:sdtContent>
            <w:tc>
              <w:tcPr>
                <w:tcW w:w="3657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123549E6" w14:textId="77777777" w:rsidR="00202EE3" w:rsidRPr="00922FB8" w:rsidRDefault="00202EE3" w:rsidP="00922FB8">
                <w:pPr>
                  <w:rPr>
                    <w:rFonts w:cs="Segoe UI"/>
                  </w:rPr>
                </w:pPr>
                <w:r w:rsidRPr="00DE562E">
                  <w:rPr>
                    <w:rStyle w:val="Platzhaltertext"/>
                    <w:rFonts w:cs="Segoe UI"/>
                    <w:vanish/>
                  </w:rPr>
                  <w:t>Wählen Sie ein Element aus.</w:t>
                </w:r>
              </w:p>
            </w:tc>
          </w:sdtContent>
        </w:sdt>
      </w:tr>
      <w:tr w:rsidR="00160832" w14:paraId="3F9A2F0F" w14:textId="77777777" w:rsidTr="003014E7">
        <w:trPr>
          <w:trHeight w:val="283"/>
        </w:trPr>
        <w:sdt>
          <w:sdtPr>
            <w:rPr>
              <w:rFonts w:cs="Segoe UI"/>
            </w:rPr>
            <w:id w:val="882601245"/>
            <w:placeholder>
              <w:docPart w:val="F587D315971C43F1BAC2CF8139E2E7A4"/>
            </w:placeholder>
            <w:showingPlcHdr/>
          </w:sdtPr>
          <w:sdtEndPr/>
          <w:sdtContent>
            <w:tc>
              <w:tcPr>
                <w:tcW w:w="5665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182533DD" w14:textId="77777777" w:rsidR="00202EE3" w:rsidRPr="00922FB8" w:rsidRDefault="00202EE3" w:rsidP="00922FB8">
                <w:pPr>
                  <w:rPr>
                    <w:rFonts w:cs="Segoe UI"/>
                  </w:rPr>
                </w:pPr>
                <w:r w:rsidRPr="00DE562E">
                  <w:rPr>
                    <w:rStyle w:val="Platzhaltertext"/>
                    <w:vanish/>
                  </w:rPr>
                  <w:t>Klicken oder tippen Sie hier, um Text einzugeben.</w:t>
                </w:r>
              </w:p>
            </w:tc>
          </w:sdtContent>
        </w:sdt>
        <w:sdt>
          <w:sdtPr>
            <w:rPr>
              <w:rStyle w:val="Eingabetext"/>
            </w:rPr>
            <w:tag w:val="Person"/>
            <w:id w:val="1091890581"/>
            <w:placeholder>
              <w:docPart w:val="6AF3DECD757443BB8347FFF50BA4EACC"/>
            </w:placeholder>
            <w:showingPlcHdr/>
            <w:comboBox>
              <w:listItem w:value="Wählen Sie ein Element aus."/>
              <w:listItem w:displayText="Lernende/r (L)" w:value="Lernende/r (L)"/>
              <w:listItem w:displayText="Erziehungsberechtigte (EB)" w:value="Erziehungsberechtigte (EB)"/>
              <w:listItem w:displayText="Klassenlehrperson (KLP)" w:value="Klassenlehrperson (KLP)"/>
              <w:listItem w:displayText="Fachlehrperson (FLP)" w:value="Fachlehrperson (FLP)"/>
              <w:listItem w:displayText="Lehrperson IS (LP IS)" w:value="Lehrperson IS (LP IS)"/>
              <w:listItem w:displayText="Sozialpädagogin/-e (SP)" w:value="Sozialpädagogin/-e (SP)"/>
              <w:listItem w:displayText="Logopädin/-e (LOG)" w:value="Logopädin/-e (LOG)"/>
              <w:listItem w:displayText="Psychomotorik-Therapeut/in (PMT)" w:value="Psychomotorik-Therapeut/in (PMT)"/>
              <w:listItem w:displayText="Schulsozialarbeiter/in (SSA)" w:value="Schulsozialarbeiter/in (SSA)"/>
              <w:listItem w:displayText="Physiotherapeut/in (PT)" w:value="Physiotherapeut/in (PT)"/>
              <w:listItem w:displayText="Ergotherapeut/in (ET)" w:value="Ergotherapeut/in (ET)"/>
              <w:listItem w:displayText="Klassenassistent/in (KA)" w:value="Klassenassistent/in (KA)"/>
              <w:listItem w:displayText="Praktikant/in" w:value="Praktikant/in"/>
            </w:comboBox>
          </w:sdtPr>
          <w:sdtEndPr>
            <w:rPr>
              <w:rStyle w:val="Eingabetext"/>
            </w:rPr>
          </w:sdtEndPr>
          <w:sdtContent>
            <w:tc>
              <w:tcPr>
                <w:tcW w:w="3657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6643517E" w14:textId="77777777" w:rsidR="00202EE3" w:rsidRPr="00922FB8" w:rsidRDefault="00202EE3" w:rsidP="00922FB8">
                <w:pPr>
                  <w:rPr>
                    <w:rFonts w:cs="Segoe UI"/>
                  </w:rPr>
                </w:pPr>
                <w:r w:rsidRPr="00DE562E">
                  <w:rPr>
                    <w:rStyle w:val="Platzhaltertext"/>
                    <w:rFonts w:cs="Segoe UI"/>
                    <w:vanish/>
                  </w:rPr>
                  <w:t>Wählen Sie ein Element aus.</w:t>
                </w:r>
              </w:p>
            </w:tc>
          </w:sdtContent>
        </w:sdt>
      </w:tr>
      <w:tr w:rsidR="00160832" w14:paraId="74F4A01A" w14:textId="77777777" w:rsidTr="003014E7">
        <w:trPr>
          <w:trHeight w:val="283"/>
        </w:trPr>
        <w:sdt>
          <w:sdtPr>
            <w:rPr>
              <w:rFonts w:cs="Segoe UI"/>
            </w:rPr>
            <w:id w:val="899332353"/>
            <w:placeholder>
              <w:docPart w:val="F6EEB4FB5A394513BFFF28DE198433FE"/>
            </w:placeholder>
            <w:showingPlcHdr/>
          </w:sdtPr>
          <w:sdtEndPr/>
          <w:sdtContent>
            <w:tc>
              <w:tcPr>
                <w:tcW w:w="5665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190C1596" w14:textId="77777777" w:rsidR="00202EE3" w:rsidRPr="00922FB8" w:rsidRDefault="00202EE3" w:rsidP="00922FB8">
                <w:pPr>
                  <w:rPr>
                    <w:rFonts w:cs="Segoe UI"/>
                  </w:rPr>
                </w:pPr>
                <w:r w:rsidRPr="00DE562E">
                  <w:rPr>
                    <w:rStyle w:val="Platzhaltertext"/>
                    <w:vanish/>
                  </w:rPr>
                  <w:t>Klicken oder tippen Sie hier, um Text einzugeben.</w:t>
                </w:r>
              </w:p>
            </w:tc>
          </w:sdtContent>
        </w:sdt>
        <w:sdt>
          <w:sdtPr>
            <w:rPr>
              <w:rStyle w:val="Eingabetext"/>
            </w:rPr>
            <w:tag w:val="Person"/>
            <w:id w:val="-628470393"/>
            <w:placeholder>
              <w:docPart w:val="78788EADB1BA4AC0BD9CFFF78278E80B"/>
            </w:placeholder>
            <w:showingPlcHdr/>
            <w:comboBox>
              <w:listItem w:value="Wählen Sie ein Element aus."/>
              <w:listItem w:displayText="Lernende/r (L)" w:value="Lernende/r (L)"/>
              <w:listItem w:displayText="Erziehungsberechtigte (EB)" w:value="Erziehungsberechtigte (EB)"/>
              <w:listItem w:displayText="Klassenlehrperson (KLP)" w:value="Klassenlehrperson (KLP)"/>
              <w:listItem w:displayText="Fachlehrperson (FLP)" w:value="Fachlehrperson (FLP)"/>
              <w:listItem w:displayText="Lehrperson IS (LP IS)" w:value="Lehrperson IS (LP IS)"/>
              <w:listItem w:displayText="Sozialpädagogin/-e (SP)" w:value="Sozialpädagogin/-e (SP)"/>
              <w:listItem w:displayText="Logopädin/-e (LOG)" w:value="Logopädin/-e (LOG)"/>
              <w:listItem w:displayText="Psychomotorik-Therapeut/in (PMT)" w:value="Psychomotorik-Therapeut/in (PMT)"/>
              <w:listItem w:displayText="Schulsozialarbeiter/in (SSA)" w:value="Schulsozialarbeiter/in (SSA)"/>
              <w:listItem w:displayText="Physiotherapeut/in (PT)" w:value="Physiotherapeut/in (PT)"/>
              <w:listItem w:displayText="Ergotherapeut/in (ET)" w:value="Ergotherapeut/in (ET)"/>
              <w:listItem w:displayText="Klassenassistent/in (KA)" w:value="Klassenassistent/in (KA)"/>
              <w:listItem w:displayText="Praktikant/in" w:value="Praktikant/in"/>
            </w:comboBox>
          </w:sdtPr>
          <w:sdtEndPr>
            <w:rPr>
              <w:rStyle w:val="Eingabetext"/>
            </w:rPr>
          </w:sdtEndPr>
          <w:sdtContent>
            <w:tc>
              <w:tcPr>
                <w:tcW w:w="3657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7FA4EBBD" w14:textId="77777777" w:rsidR="00202EE3" w:rsidRPr="00922FB8" w:rsidRDefault="00202EE3" w:rsidP="00922FB8">
                <w:pPr>
                  <w:rPr>
                    <w:rFonts w:cs="Segoe UI"/>
                  </w:rPr>
                </w:pPr>
                <w:r w:rsidRPr="00DE562E">
                  <w:rPr>
                    <w:rStyle w:val="Platzhaltertext"/>
                    <w:rFonts w:cs="Segoe UI"/>
                    <w:vanish/>
                  </w:rPr>
                  <w:t>Wählen Sie ein Element aus.</w:t>
                </w:r>
              </w:p>
            </w:tc>
          </w:sdtContent>
        </w:sdt>
      </w:tr>
      <w:tr w:rsidR="00160832" w14:paraId="0DF9D084" w14:textId="77777777" w:rsidTr="003014E7">
        <w:trPr>
          <w:trHeight w:val="283"/>
        </w:trPr>
        <w:sdt>
          <w:sdtPr>
            <w:rPr>
              <w:rFonts w:cs="Segoe UI"/>
            </w:rPr>
            <w:id w:val="-103118490"/>
            <w:placeholder>
              <w:docPart w:val="BCC64DB30CDD4CBCB7B501B009EDAA52"/>
            </w:placeholder>
            <w:showingPlcHdr/>
          </w:sdtPr>
          <w:sdtEndPr/>
          <w:sdtContent>
            <w:tc>
              <w:tcPr>
                <w:tcW w:w="5665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67AEFBC1" w14:textId="77777777" w:rsidR="00202EE3" w:rsidRPr="00922FB8" w:rsidRDefault="00202EE3" w:rsidP="00922FB8">
                <w:pPr>
                  <w:rPr>
                    <w:rFonts w:cs="Segoe UI"/>
                  </w:rPr>
                </w:pPr>
                <w:r w:rsidRPr="00DE562E">
                  <w:rPr>
                    <w:rStyle w:val="Platzhaltertext"/>
                    <w:vanish/>
                  </w:rPr>
                  <w:t>Klicken oder tippen Sie hier, um Text einzugeben.</w:t>
                </w:r>
              </w:p>
            </w:tc>
          </w:sdtContent>
        </w:sdt>
        <w:sdt>
          <w:sdtPr>
            <w:rPr>
              <w:rStyle w:val="Eingabetext"/>
            </w:rPr>
            <w:tag w:val="Person"/>
            <w:id w:val="393244533"/>
            <w:placeholder>
              <w:docPart w:val="8DF1572FF5584017A19F999A511A38E8"/>
            </w:placeholder>
            <w:showingPlcHdr/>
            <w:comboBox>
              <w:listItem w:value="Wählen Sie ein Element aus."/>
              <w:listItem w:displayText="Lernende/r (L)" w:value="Lernende/r (L)"/>
              <w:listItem w:displayText="Erziehungsberechtigte (EB)" w:value="Erziehungsberechtigte (EB)"/>
              <w:listItem w:displayText="Klassenlehrperson (KLP)" w:value="Klassenlehrperson (KLP)"/>
              <w:listItem w:displayText="Fachlehrperson (FLP)" w:value="Fachlehrperson (FLP)"/>
              <w:listItem w:displayText="Lehrperson IS (LP IS)" w:value="Lehrperson IS (LP IS)"/>
              <w:listItem w:displayText="Sozialpädagogin/-e (SP)" w:value="Sozialpädagogin/-e (SP)"/>
              <w:listItem w:displayText="Logopädin/-e (LOG)" w:value="Logopädin/-e (LOG)"/>
              <w:listItem w:displayText="Psychomotorik-Therapeut/in (PMT)" w:value="Psychomotorik-Therapeut/in (PMT)"/>
              <w:listItem w:displayText="Schulsozialarbeiter/in (SSA)" w:value="Schulsozialarbeiter/in (SSA)"/>
              <w:listItem w:displayText="Physiotherapeut/in (PT)" w:value="Physiotherapeut/in (PT)"/>
              <w:listItem w:displayText="Ergotherapeut/in (ET)" w:value="Ergotherapeut/in (ET)"/>
              <w:listItem w:displayText="Klassenassistent/in (KA)" w:value="Klassenassistent/in (KA)"/>
              <w:listItem w:displayText="Praktikant/in" w:value="Praktikant/in"/>
            </w:comboBox>
          </w:sdtPr>
          <w:sdtEndPr>
            <w:rPr>
              <w:rStyle w:val="Eingabetext"/>
            </w:rPr>
          </w:sdtEndPr>
          <w:sdtContent>
            <w:tc>
              <w:tcPr>
                <w:tcW w:w="3657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3EFD141F" w14:textId="77777777" w:rsidR="00202EE3" w:rsidRPr="00922FB8" w:rsidRDefault="00202EE3" w:rsidP="00922FB8">
                <w:pPr>
                  <w:rPr>
                    <w:rFonts w:cs="Segoe UI"/>
                  </w:rPr>
                </w:pPr>
                <w:r w:rsidRPr="00DE562E">
                  <w:rPr>
                    <w:rStyle w:val="Platzhaltertext"/>
                    <w:rFonts w:cs="Segoe UI"/>
                    <w:vanish/>
                  </w:rPr>
                  <w:t>Wählen Sie ein Element aus.</w:t>
                </w:r>
              </w:p>
            </w:tc>
          </w:sdtContent>
        </w:sdt>
      </w:tr>
      <w:tr w:rsidR="00160832" w14:paraId="11446F68" w14:textId="77777777" w:rsidTr="003014E7">
        <w:trPr>
          <w:trHeight w:val="283"/>
        </w:trPr>
        <w:sdt>
          <w:sdtPr>
            <w:rPr>
              <w:rFonts w:cs="Segoe UI"/>
            </w:rPr>
            <w:id w:val="-386642106"/>
            <w:placeholder>
              <w:docPart w:val="DCBED894CC9143718FB510DF17B18240"/>
            </w:placeholder>
            <w:showingPlcHdr/>
          </w:sdtPr>
          <w:sdtEndPr/>
          <w:sdtContent>
            <w:tc>
              <w:tcPr>
                <w:tcW w:w="5665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43C116F8" w14:textId="77777777" w:rsidR="00202EE3" w:rsidRPr="00922FB8" w:rsidRDefault="00202EE3" w:rsidP="00922FB8">
                <w:pPr>
                  <w:rPr>
                    <w:rFonts w:cs="Segoe UI"/>
                  </w:rPr>
                </w:pPr>
                <w:r w:rsidRPr="00DE562E">
                  <w:rPr>
                    <w:rStyle w:val="Platzhaltertext"/>
                    <w:vanish/>
                  </w:rPr>
                  <w:t>Klicken oder tippen Sie hier, um Text einzugeben.</w:t>
                </w:r>
              </w:p>
            </w:tc>
          </w:sdtContent>
        </w:sdt>
        <w:sdt>
          <w:sdtPr>
            <w:rPr>
              <w:rStyle w:val="Eingabetext"/>
            </w:rPr>
            <w:tag w:val="Person"/>
            <w:id w:val="227279933"/>
            <w:placeholder>
              <w:docPart w:val="A8F879EE95D24A2693E7A8204409A9BC"/>
            </w:placeholder>
            <w:showingPlcHdr/>
            <w:comboBox>
              <w:listItem w:value="Wählen Sie ein Element aus."/>
              <w:listItem w:displayText="Lernende/r (L)" w:value="Lernende/r (L)"/>
              <w:listItem w:displayText="Erziehungsberechtigte (EB)" w:value="Erziehungsberechtigte (EB)"/>
              <w:listItem w:displayText="Klassenlehrperson (KLP)" w:value="Klassenlehrperson (KLP)"/>
              <w:listItem w:displayText="Fachlehrperson (FLP)" w:value="Fachlehrperson (FLP)"/>
              <w:listItem w:displayText="Lehrperson IS (LP IS)" w:value="Lehrperson IS (LP IS)"/>
              <w:listItem w:displayText="Sozialpädagogin/-e (SP)" w:value="Sozialpädagogin/-e (SP)"/>
              <w:listItem w:displayText="Logopädin/-e (LOG)" w:value="Logopädin/-e (LOG)"/>
              <w:listItem w:displayText="Psychomotorik-Therapeut/in (PMT)" w:value="Psychomotorik-Therapeut/in (PMT)"/>
              <w:listItem w:displayText="Schulsozialarbeiter/in (SSA)" w:value="Schulsozialarbeiter/in (SSA)"/>
              <w:listItem w:displayText="Physiotherapeut/in (PT)" w:value="Physiotherapeut/in (PT)"/>
              <w:listItem w:displayText="Ergotherapeut/in (ET)" w:value="Ergotherapeut/in (ET)"/>
              <w:listItem w:displayText="Klassenassistent/in (KA)" w:value="Klassenassistent/in (KA)"/>
              <w:listItem w:displayText="Praktikant/in" w:value="Praktikant/in"/>
            </w:comboBox>
          </w:sdtPr>
          <w:sdtEndPr>
            <w:rPr>
              <w:rStyle w:val="Eingabetext"/>
            </w:rPr>
          </w:sdtEndPr>
          <w:sdtContent>
            <w:tc>
              <w:tcPr>
                <w:tcW w:w="3657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619AF8B7" w14:textId="77777777" w:rsidR="00202EE3" w:rsidRPr="00922FB8" w:rsidRDefault="00202EE3" w:rsidP="00922FB8">
                <w:pPr>
                  <w:rPr>
                    <w:rFonts w:cs="Segoe UI"/>
                  </w:rPr>
                </w:pPr>
                <w:r w:rsidRPr="00DE562E">
                  <w:rPr>
                    <w:rStyle w:val="Platzhaltertext"/>
                    <w:rFonts w:cs="Segoe UI"/>
                    <w:vanish/>
                  </w:rPr>
                  <w:t>Wählen Sie ein Element aus.</w:t>
                </w:r>
              </w:p>
            </w:tc>
          </w:sdtContent>
        </w:sdt>
      </w:tr>
    </w:tbl>
    <w:p w14:paraId="0972A3FA" w14:textId="77777777" w:rsidR="00202EE3" w:rsidRDefault="00202EE3" w:rsidP="00481046">
      <w:pPr>
        <w:pStyle w:val="berschrift2"/>
        <w:numPr>
          <w:ilvl w:val="0"/>
          <w:numId w:val="0"/>
        </w:numPr>
        <w:rPr>
          <w:rFonts w:cs="Segoe UI"/>
        </w:rPr>
        <w:sectPr w:rsidR="00202EE3" w:rsidSect="006C2F9E">
          <w:type w:val="continuous"/>
          <w:pgSz w:w="11906" w:h="16838" w:code="9"/>
          <w:pgMar w:top="1418" w:right="1134" w:bottom="1134" w:left="1701" w:header="567" w:footer="420" w:gutter="0"/>
          <w:cols w:space="708"/>
          <w:formProt w:val="0"/>
          <w:docGrid w:linePitch="360"/>
        </w:sectPr>
      </w:pPr>
    </w:p>
    <w:p w14:paraId="0E097455" w14:textId="77777777" w:rsidR="00202EE3" w:rsidRPr="00062B11" w:rsidRDefault="00202EE3" w:rsidP="00481046">
      <w:pPr>
        <w:pStyle w:val="berschrift2"/>
        <w:numPr>
          <w:ilvl w:val="0"/>
          <w:numId w:val="0"/>
        </w:numPr>
        <w:rPr>
          <w:rFonts w:cs="Segoe UI"/>
        </w:rPr>
      </w:pPr>
      <w:r>
        <w:rPr>
          <w:rFonts w:cs="Segoe UI"/>
        </w:rPr>
        <w:t>I</w:t>
      </w:r>
      <w:r w:rsidRPr="00062B11">
        <w:rPr>
          <w:rFonts w:cs="Segoe UI"/>
        </w:rPr>
        <w:t>nformationen zur schulischen Förderung</w:t>
      </w:r>
    </w:p>
    <w:p w14:paraId="1BC0916F" w14:textId="77777777" w:rsidR="00202EE3" w:rsidRPr="00062B11" w:rsidRDefault="00202EE3" w:rsidP="00062B11">
      <w:pPr>
        <w:rPr>
          <w:rFonts w:cs="Segoe UI"/>
        </w:rPr>
      </w:pPr>
      <w:r w:rsidRPr="00062B11">
        <w:rPr>
          <w:rFonts w:cs="Segoe UI"/>
        </w:rPr>
        <w:t xml:space="preserve">Hier finden Sie die zentralen Kompetenzen gemäss allgemeinem Bildungsplan/Lehrplan 21, an welchen in diesem Schuljahr gearbeitet wurde. </w:t>
      </w:r>
    </w:p>
    <w:p w14:paraId="45981DC6" w14:textId="77777777" w:rsidR="00202EE3" w:rsidRDefault="00202EE3" w:rsidP="00062B11">
      <w:pPr>
        <w:rPr>
          <w:rFonts w:cs="Segoe UI"/>
        </w:rPr>
        <w:sectPr w:rsidR="00202EE3" w:rsidSect="006C2F9E">
          <w:type w:val="continuous"/>
          <w:pgSz w:w="11906" w:h="16838" w:code="9"/>
          <w:pgMar w:top="1418" w:right="1134" w:bottom="1134" w:left="1701" w:header="567" w:footer="420" w:gutter="0"/>
          <w:cols w:space="708"/>
          <w:docGrid w:linePitch="360"/>
        </w:sectPr>
      </w:pPr>
    </w:p>
    <w:p w14:paraId="77BB1596" w14:textId="77777777" w:rsidR="00202EE3" w:rsidRPr="00062B11" w:rsidRDefault="00202EE3" w:rsidP="00062B11">
      <w:pPr>
        <w:rPr>
          <w:rFonts w:cs="Segoe UI"/>
        </w:rPr>
      </w:pPr>
    </w:p>
    <w:tbl>
      <w:tblPr>
        <w:tblStyle w:val="Tabellenraster"/>
        <w:tblW w:w="0" w:type="auto"/>
        <w:tblCellMar>
          <w:top w:w="28" w:type="dxa"/>
          <w:bottom w:w="28" w:type="dxa"/>
        </w:tblCellMar>
        <w:tblLook w:val="04A0" w:firstRow="1" w:lastRow="0" w:firstColumn="1" w:lastColumn="0" w:noHBand="0" w:noVBand="1"/>
      </w:tblPr>
      <w:tblGrid>
        <w:gridCol w:w="2173"/>
        <w:gridCol w:w="4973"/>
        <w:gridCol w:w="1915"/>
      </w:tblGrid>
      <w:tr w:rsidR="00160832" w14:paraId="1F8F9901" w14:textId="77777777" w:rsidTr="002A3C68">
        <w:trPr>
          <w:trHeight w:val="283"/>
        </w:trPr>
        <w:tc>
          <w:tcPr>
            <w:tcW w:w="2173" w:type="dxa"/>
            <w:shd w:val="clear" w:color="auto" w:fill="D9D9D9" w:themeFill="background1" w:themeFillShade="D9"/>
            <w:vAlign w:val="center"/>
          </w:tcPr>
          <w:p w14:paraId="5F380178" w14:textId="77777777" w:rsidR="00202EE3" w:rsidRPr="00922FB8" w:rsidRDefault="00202EE3" w:rsidP="002A3C68">
            <w:pPr>
              <w:rPr>
                <w:rFonts w:cs="Segoe UI"/>
                <w:b/>
              </w:rPr>
            </w:pPr>
            <w:r w:rsidRPr="00922FB8">
              <w:rPr>
                <w:rFonts w:cs="Segoe UI"/>
                <w:b/>
              </w:rPr>
              <w:t>Fach</w:t>
            </w:r>
            <w:r>
              <w:rPr>
                <w:rFonts w:cs="Segoe UI"/>
                <w:b/>
              </w:rPr>
              <w:t>bereiche</w:t>
            </w:r>
          </w:p>
        </w:tc>
        <w:tc>
          <w:tcPr>
            <w:tcW w:w="4973" w:type="dxa"/>
            <w:shd w:val="clear" w:color="auto" w:fill="D9D9D9" w:themeFill="background1" w:themeFillShade="D9"/>
            <w:vAlign w:val="center"/>
          </w:tcPr>
          <w:p w14:paraId="029D3AAE" w14:textId="77777777" w:rsidR="00202EE3" w:rsidRPr="00922FB8" w:rsidRDefault="00202EE3" w:rsidP="002A3C68">
            <w:pPr>
              <w:rPr>
                <w:rFonts w:cs="Segoe UI"/>
                <w:b/>
              </w:rPr>
            </w:pPr>
            <w:r>
              <w:rPr>
                <w:rFonts w:cs="Segoe UI"/>
                <w:b/>
              </w:rPr>
              <w:t>Auflistung der bearbeiteten Inhalte</w:t>
            </w:r>
          </w:p>
        </w:tc>
        <w:tc>
          <w:tcPr>
            <w:tcW w:w="1915" w:type="dxa"/>
            <w:shd w:val="clear" w:color="auto" w:fill="D9D9D9" w:themeFill="background1" w:themeFillShade="D9"/>
            <w:vAlign w:val="center"/>
          </w:tcPr>
          <w:p w14:paraId="64E0CFC5" w14:textId="77777777" w:rsidR="00202EE3" w:rsidRPr="00922FB8" w:rsidRDefault="00202EE3" w:rsidP="002A3C68">
            <w:pPr>
              <w:rPr>
                <w:rFonts w:cs="Segoe UI"/>
                <w:b/>
              </w:rPr>
            </w:pPr>
            <w:r w:rsidRPr="00922FB8">
              <w:rPr>
                <w:rFonts w:cs="Segoe UI"/>
                <w:b/>
              </w:rPr>
              <w:t>Autor/in</w:t>
            </w:r>
          </w:p>
        </w:tc>
      </w:tr>
      <w:tr w:rsidR="00160832" w14:paraId="2540E454" w14:textId="77777777" w:rsidTr="002A3C68">
        <w:trPr>
          <w:trHeight w:val="283"/>
        </w:trPr>
        <w:sdt>
          <w:sdtPr>
            <w:rPr>
              <w:rStyle w:val="Eingabetext"/>
            </w:rPr>
            <w:tag w:val="Person"/>
            <w:id w:val="29920852"/>
            <w:placeholder>
              <w:docPart w:val="4B56AB35D6F64C92B91EDF92F50A0F1A"/>
            </w:placeholder>
            <w:showingPlcHdr/>
            <w:comboBox>
              <w:listItem w:value="Wählen Sie ein Element aus."/>
              <w:listItem w:displayText="Deutsch" w:value="Deutsch"/>
              <w:listItem w:displayText="Englisch" w:value="Englisch"/>
              <w:listItem w:displayText="Mathematik" w:value="Mathematik"/>
              <w:listItem w:displayText="Natur, Mensch und Gesellschaft" w:value="Natur, Mensch und Gesellschaft"/>
              <w:listItem w:displayText="Natur und Technik" w:value="Natur und Technik"/>
              <w:listItem w:displayText="Räume, Zeiten, Gesellschaften" w:value="Räume, Zeiten, Gesellschaften"/>
              <w:listItem w:displayText="Wirtschaft, Arbeit, Haushalt" w:value="Wirtschaft, Arbeit, Haushalt"/>
              <w:listItem w:displayText="Lebenskunde: Ethik, Religion und Gemeinschaft" w:value="Lebenskunde: Ethik, Religion und Gemeinschaft"/>
              <w:listItem w:displayText="Lebenskunde: Berufliche Orientierung" w:value="Lebenskunde: Berufliche Orientierung"/>
              <w:listItem w:displayText="Gestalten (bildnerisch, textil, technisch)" w:value="Gestalten (bildnerisch, textil, technisch)"/>
              <w:listItem w:displayText="Musik" w:value="Musik"/>
              <w:listItem w:displayText="Bewegung und Sport" w:value="Bewegung und Sport"/>
              <w:listItem w:displayText="Medien und Informatik" w:value="Medien und Informatik"/>
              <w:listItem w:displayText="Projektunterricht" w:value="Projektunterricht"/>
            </w:comboBox>
          </w:sdtPr>
          <w:sdtEndPr>
            <w:rPr>
              <w:rStyle w:val="Absatz-Standardschriftart"/>
              <w:rFonts w:cs="Segoe UI"/>
              <w:color w:val="auto"/>
            </w:rPr>
          </w:sdtEndPr>
          <w:sdtContent>
            <w:tc>
              <w:tcPr>
                <w:tcW w:w="2173" w:type="dxa"/>
                <w:vAlign w:val="center"/>
              </w:tcPr>
              <w:p w14:paraId="62ED7D13" w14:textId="11FB6063" w:rsidR="00202EE3" w:rsidRPr="00922FB8" w:rsidRDefault="00F81B0B" w:rsidP="002A3C68">
                <w:pPr>
                  <w:rPr>
                    <w:rFonts w:cs="Segoe UI"/>
                    <w:b/>
                    <w:bCs/>
                  </w:rPr>
                </w:pPr>
                <w:r w:rsidRPr="00D71607">
                  <w:rPr>
                    <w:rStyle w:val="Platzhaltertext"/>
                    <w:rFonts w:cs="Segoe UI"/>
                    <w:vanish/>
                    <w:color w:val="808080" w:themeColor="background1" w:themeShade="80"/>
                  </w:rPr>
                  <w:t>Wählen Sie ein Element aus.</w:t>
                </w:r>
              </w:p>
            </w:tc>
          </w:sdtContent>
        </w:sdt>
        <w:sdt>
          <w:sdtPr>
            <w:rPr>
              <w:rFonts w:cs="Segoe UI"/>
            </w:rPr>
            <w:id w:val="-1260602386"/>
            <w:placeholder>
              <w:docPart w:val="2E4AD1DD610E416AACE32CBA5BAC009F"/>
            </w:placeholder>
            <w:showingPlcHdr/>
          </w:sdtPr>
          <w:sdtEndPr/>
          <w:sdtContent>
            <w:tc>
              <w:tcPr>
                <w:tcW w:w="4973" w:type="dxa"/>
                <w:vAlign w:val="center"/>
              </w:tcPr>
              <w:p w14:paraId="4BE42734" w14:textId="77777777" w:rsidR="00202EE3" w:rsidRPr="00922FB8" w:rsidRDefault="00202EE3" w:rsidP="002A3C68">
                <w:pPr>
                  <w:rPr>
                    <w:rFonts w:cs="Segoe UI"/>
                  </w:rPr>
                </w:pPr>
                <w:r w:rsidRPr="00F81B0B">
                  <w:rPr>
                    <w:rStyle w:val="Platzhaltertext"/>
                    <w:vanish/>
                  </w:rPr>
                  <w:t>Klicken oder tippen Sie hier, um Text einzugeben.</w:t>
                </w:r>
              </w:p>
            </w:tc>
          </w:sdtContent>
        </w:sdt>
        <w:sdt>
          <w:sdtPr>
            <w:rPr>
              <w:rFonts w:cs="Segoe UI"/>
            </w:rPr>
            <w:id w:val="401809506"/>
            <w:placeholder>
              <w:docPart w:val="4696A4852AB34862A61FB6373EFFEB0A"/>
            </w:placeholder>
            <w:showingPlcHdr/>
          </w:sdtPr>
          <w:sdtEndPr/>
          <w:sdtContent>
            <w:tc>
              <w:tcPr>
                <w:tcW w:w="1915" w:type="dxa"/>
                <w:vAlign w:val="center"/>
              </w:tcPr>
              <w:p w14:paraId="0AC0E5E9" w14:textId="77777777" w:rsidR="00202EE3" w:rsidRPr="00922FB8" w:rsidRDefault="00202EE3" w:rsidP="002A3C68">
                <w:pPr>
                  <w:rPr>
                    <w:rFonts w:cs="Segoe UI"/>
                  </w:rPr>
                </w:pPr>
                <w:r w:rsidRPr="00F81B0B">
                  <w:rPr>
                    <w:rStyle w:val="Platzhaltertext"/>
                    <w:vanish/>
                  </w:rPr>
                  <w:t>Autor/in</w:t>
                </w:r>
              </w:p>
            </w:tc>
          </w:sdtContent>
        </w:sdt>
      </w:tr>
      <w:tr w:rsidR="00160832" w14:paraId="4CC0F582" w14:textId="77777777" w:rsidTr="002A3C68">
        <w:trPr>
          <w:trHeight w:val="283"/>
        </w:trPr>
        <w:sdt>
          <w:sdtPr>
            <w:rPr>
              <w:rStyle w:val="Eingabetext"/>
            </w:rPr>
            <w:tag w:val="Person"/>
            <w:id w:val="417225462"/>
            <w:placeholder>
              <w:docPart w:val="FCF92AF84E454CACA6CEFE14A67CAE2A"/>
            </w:placeholder>
            <w:showingPlcHdr/>
            <w:comboBox>
              <w:listItem w:value="Wählen Sie ein Element aus."/>
              <w:listItem w:displayText="Deutsch" w:value="Deutsch"/>
              <w:listItem w:displayText="Englisch" w:value="Englisch"/>
              <w:listItem w:displayText="Mathematik" w:value="Mathematik"/>
              <w:listItem w:displayText="Natur, Mensch und Gesellschaft" w:value="Natur, Mensch und Gesellschaft"/>
              <w:listItem w:displayText="Natur und Technik" w:value="Natur und Technik"/>
              <w:listItem w:displayText="Räume, Zeiten, Gesellschaften" w:value="Räume, Zeiten, Gesellschaften"/>
              <w:listItem w:displayText="Wirtschaft, Arbeit, Haushalt" w:value="Wirtschaft, Arbeit, Haushalt"/>
              <w:listItem w:displayText="Lebenskunde: Ethik, Religion und Gemeinschaft" w:value="Lebenskunde: Ethik, Religion und Gemeinschaft"/>
              <w:listItem w:displayText="Lebenskunde: Berufliche Orientierung" w:value="Lebenskunde: Berufliche Orientierung"/>
              <w:listItem w:displayText="Gestalten (bildnerisch, textil, technisch)" w:value="Gestalten (bildnerisch, textil, technisch)"/>
              <w:listItem w:displayText="Musik" w:value="Musik"/>
              <w:listItem w:displayText="Bewegung und Sport" w:value="Bewegung und Sport"/>
              <w:listItem w:displayText="Medien und Informatik" w:value="Medien und Informatik"/>
              <w:listItem w:displayText="Projektunterricht" w:value="Projektunterricht"/>
            </w:comboBox>
          </w:sdtPr>
          <w:sdtEndPr>
            <w:rPr>
              <w:rStyle w:val="Absatz-Standardschriftart"/>
              <w:rFonts w:cs="Segoe UI"/>
              <w:color w:val="auto"/>
            </w:rPr>
          </w:sdtEndPr>
          <w:sdtContent>
            <w:tc>
              <w:tcPr>
                <w:tcW w:w="2173" w:type="dxa"/>
                <w:vAlign w:val="center"/>
              </w:tcPr>
              <w:p w14:paraId="45842556" w14:textId="77777777" w:rsidR="00202EE3" w:rsidRPr="00922FB8" w:rsidRDefault="00202EE3" w:rsidP="002A3C68">
                <w:pPr>
                  <w:rPr>
                    <w:rFonts w:cs="Segoe UI"/>
                    <w:b/>
                    <w:bCs/>
                  </w:rPr>
                </w:pPr>
                <w:r w:rsidRPr="00DE562E">
                  <w:rPr>
                    <w:rStyle w:val="Platzhaltertext"/>
                    <w:rFonts w:cs="Segoe UI"/>
                    <w:vanish/>
                    <w:color w:val="808080" w:themeColor="background1" w:themeShade="80"/>
                  </w:rPr>
                  <w:t>Wählen Sie ein Element aus.</w:t>
                </w:r>
              </w:p>
            </w:tc>
          </w:sdtContent>
        </w:sdt>
        <w:sdt>
          <w:sdtPr>
            <w:rPr>
              <w:rFonts w:cs="Segoe UI"/>
            </w:rPr>
            <w:id w:val="1192727823"/>
            <w:placeholder>
              <w:docPart w:val="EA8F9CA3725D495F99EFD7A0F9DB1FBA"/>
            </w:placeholder>
            <w:showingPlcHdr/>
          </w:sdtPr>
          <w:sdtEndPr/>
          <w:sdtContent>
            <w:tc>
              <w:tcPr>
                <w:tcW w:w="4973" w:type="dxa"/>
                <w:vAlign w:val="center"/>
              </w:tcPr>
              <w:p w14:paraId="79991E45" w14:textId="77777777" w:rsidR="00202EE3" w:rsidRPr="00922FB8" w:rsidRDefault="00202EE3" w:rsidP="002A3C68">
                <w:pPr>
                  <w:rPr>
                    <w:rFonts w:cs="Segoe UI"/>
                  </w:rPr>
                </w:pPr>
                <w:r w:rsidRPr="00F81B0B">
                  <w:rPr>
                    <w:rStyle w:val="Platzhaltertext"/>
                    <w:vanish/>
                  </w:rPr>
                  <w:t>Klicken oder tippen Sie hier, um Text einzugeben.</w:t>
                </w:r>
              </w:p>
            </w:tc>
          </w:sdtContent>
        </w:sdt>
        <w:sdt>
          <w:sdtPr>
            <w:rPr>
              <w:rFonts w:cs="Segoe UI"/>
            </w:rPr>
            <w:id w:val="-615908145"/>
            <w:placeholder>
              <w:docPart w:val="16AED22DFFC347F695A9A6DF1ABAA0B2"/>
            </w:placeholder>
            <w:showingPlcHdr/>
          </w:sdtPr>
          <w:sdtEndPr/>
          <w:sdtContent>
            <w:tc>
              <w:tcPr>
                <w:tcW w:w="1915" w:type="dxa"/>
                <w:vAlign w:val="center"/>
              </w:tcPr>
              <w:p w14:paraId="022B2898" w14:textId="77777777" w:rsidR="00202EE3" w:rsidRPr="00922FB8" w:rsidRDefault="00202EE3" w:rsidP="002A3C68">
                <w:pPr>
                  <w:rPr>
                    <w:rFonts w:cs="Segoe UI"/>
                  </w:rPr>
                </w:pPr>
                <w:r w:rsidRPr="00F81B0B">
                  <w:rPr>
                    <w:rStyle w:val="Platzhaltertext"/>
                    <w:vanish/>
                  </w:rPr>
                  <w:t>Autor/in</w:t>
                </w:r>
              </w:p>
            </w:tc>
          </w:sdtContent>
        </w:sdt>
      </w:tr>
      <w:tr w:rsidR="00160832" w14:paraId="011A0B83" w14:textId="77777777" w:rsidTr="002A3C68">
        <w:trPr>
          <w:trHeight w:val="283"/>
        </w:trPr>
        <w:sdt>
          <w:sdtPr>
            <w:rPr>
              <w:rStyle w:val="Eingabetext"/>
            </w:rPr>
            <w:tag w:val="Person"/>
            <w:id w:val="1260652194"/>
            <w:placeholder>
              <w:docPart w:val="2E14DD4395854A9C9E4C8D6964617F2A"/>
            </w:placeholder>
            <w:showingPlcHdr/>
            <w:comboBox>
              <w:listItem w:value="Wählen Sie ein Element aus."/>
              <w:listItem w:displayText="Deutsch" w:value="Deutsch"/>
              <w:listItem w:displayText="Englisch" w:value="Englisch"/>
              <w:listItem w:displayText="Mathematik" w:value="Mathematik"/>
              <w:listItem w:displayText="Natur, Mensch und Gesellschaft" w:value="Natur, Mensch und Gesellschaft"/>
              <w:listItem w:displayText="Natur und Technik" w:value="Natur und Technik"/>
              <w:listItem w:displayText="Räume, Zeiten, Gesellschaften" w:value="Räume, Zeiten, Gesellschaften"/>
              <w:listItem w:displayText="Wirtschaft, Arbeit, Haushalt" w:value="Wirtschaft, Arbeit, Haushalt"/>
              <w:listItem w:displayText="Lebenskunde: Ethik, Religion und Gemeinschaft" w:value="Lebenskunde: Ethik, Religion und Gemeinschaft"/>
              <w:listItem w:displayText="Lebenskunde: Berufliche Orientierung" w:value="Lebenskunde: Berufliche Orientierung"/>
              <w:listItem w:displayText="Gestalten (bildnerisch, textil, technisch)" w:value="Gestalten (bildnerisch, textil, technisch)"/>
              <w:listItem w:displayText="Musik" w:value="Musik"/>
              <w:listItem w:displayText="Bewegung und Sport" w:value="Bewegung und Sport"/>
              <w:listItem w:displayText="Medien und Informatik" w:value="Medien und Informatik"/>
              <w:listItem w:displayText="Projektunterricht" w:value="Projektunterricht"/>
            </w:comboBox>
          </w:sdtPr>
          <w:sdtEndPr>
            <w:rPr>
              <w:rStyle w:val="Absatz-Standardschriftart"/>
              <w:rFonts w:cs="Segoe UI"/>
              <w:color w:val="auto"/>
            </w:rPr>
          </w:sdtEndPr>
          <w:sdtContent>
            <w:tc>
              <w:tcPr>
                <w:tcW w:w="2173" w:type="dxa"/>
                <w:vAlign w:val="center"/>
              </w:tcPr>
              <w:p w14:paraId="21974F1A" w14:textId="77777777" w:rsidR="00202EE3" w:rsidRPr="00922FB8" w:rsidRDefault="00202EE3" w:rsidP="002A3C68">
                <w:pPr>
                  <w:rPr>
                    <w:rFonts w:cs="Segoe UI"/>
                    <w:b/>
                    <w:bCs/>
                  </w:rPr>
                </w:pPr>
                <w:r w:rsidRPr="00DE562E">
                  <w:rPr>
                    <w:rStyle w:val="Platzhaltertext"/>
                    <w:rFonts w:cs="Segoe UI"/>
                    <w:vanish/>
                    <w:color w:val="808080" w:themeColor="background1" w:themeShade="80"/>
                  </w:rPr>
                  <w:t>Wählen Sie ein Element aus.</w:t>
                </w:r>
              </w:p>
            </w:tc>
          </w:sdtContent>
        </w:sdt>
        <w:sdt>
          <w:sdtPr>
            <w:rPr>
              <w:rFonts w:cs="Segoe UI"/>
            </w:rPr>
            <w:id w:val="138773061"/>
            <w:placeholder>
              <w:docPart w:val="51D930E70FFA446FBC5CBE02ADA472E6"/>
            </w:placeholder>
            <w:showingPlcHdr/>
          </w:sdtPr>
          <w:sdtEndPr/>
          <w:sdtContent>
            <w:tc>
              <w:tcPr>
                <w:tcW w:w="4973" w:type="dxa"/>
                <w:vAlign w:val="center"/>
              </w:tcPr>
              <w:p w14:paraId="44C25EE1" w14:textId="77777777" w:rsidR="00202EE3" w:rsidRPr="00922FB8" w:rsidRDefault="00202EE3" w:rsidP="002A3C68">
                <w:pPr>
                  <w:rPr>
                    <w:rFonts w:cs="Segoe UI"/>
                  </w:rPr>
                </w:pPr>
                <w:r w:rsidRPr="00F81B0B">
                  <w:rPr>
                    <w:rStyle w:val="Platzhaltertext"/>
                    <w:vanish/>
                  </w:rPr>
                  <w:t>Klicken oder tippen Sie hier, um Text einzugeben.</w:t>
                </w:r>
              </w:p>
            </w:tc>
          </w:sdtContent>
        </w:sdt>
        <w:sdt>
          <w:sdtPr>
            <w:rPr>
              <w:rFonts w:cs="Segoe UI"/>
            </w:rPr>
            <w:id w:val="-266702850"/>
            <w:placeholder>
              <w:docPart w:val="EC60B9D4EC4A4A4EA92D0152D63028A9"/>
            </w:placeholder>
            <w:showingPlcHdr/>
          </w:sdtPr>
          <w:sdtEndPr/>
          <w:sdtContent>
            <w:tc>
              <w:tcPr>
                <w:tcW w:w="1915" w:type="dxa"/>
                <w:vAlign w:val="center"/>
              </w:tcPr>
              <w:p w14:paraId="6FBEADAF" w14:textId="77777777" w:rsidR="00202EE3" w:rsidRPr="00922FB8" w:rsidRDefault="00202EE3" w:rsidP="002A3C68">
                <w:pPr>
                  <w:rPr>
                    <w:rFonts w:cs="Segoe UI"/>
                  </w:rPr>
                </w:pPr>
                <w:r w:rsidRPr="00F81B0B">
                  <w:rPr>
                    <w:rStyle w:val="Platzhaltertext"/>
                    <w:vanish/>
                  </w:rPr>
                  <w:t>Autor/in</w:t>
                </w:r>
              </w:p>
            </w:tc>
          </w:sdtContent>
        </w:sdt>
      </w:tr>
      <w:tr w:rsidR="00160832" w14:paraId="6DEA85FC" w14:textId="77777777" w:rsidTr="002A3C68">
        <w:trPr>
          <w:trHeight w:val="283"/>
        </w:trPr>
        <w:sdt>
          <w:sdtPr>
            <w:rPr>
              <w:rStyle w:val="Eingabetext"/>
            </w:rPr>
            <w:tag w:val="Person"/>
            <w:id w:val="-2055227703"/>
            <w:placeholder>
              <w:docPart w:val="468921ACFE2E481D98D93F9546A96335"/>
            </w:placeholder>
            <w:showingPlcHdr/>
            <w:comboBox>
              <w:listItem w:value="Wählen Sie ein Element aus."/>
              <w:listItem w:displayText="Deutsch" w:value="Deutsch"/>
              <w:listItem w:displayText="Englisch" w:value="Englisch"/>
              <w:listItem w:displayText="Mathematik" w:value="Mathematik"/>
              <w:listItem w:displayText="Natur, Mensch und Gesellschaft" w:value="Natur, Mensch und Gesellschaft"/>
              <w:listItem w:displayText="Natur und Technik" w:value="Natur und Technik"/>
              <w:listItem w:displayText="Räume, Zeiten, Gesellschaften" w:value="Räume, Zeiten, Gesellschaften"/>
              <w:listItem w:displayText="Wirtschaft, Arbeit, Haushalt" w:value="Wirtschaft, Arbeit, Haushalt"/>
              <w:listItem w:displayText="Lebenskunde: Ethik, Religion und Gemeinschaft" w:value="Lebenskunde: Ethik, Religion und Gemeinschaft"/>
              <w:listItem w:displayText="Lebenskunde: Berufliche Orientierung" w:value="Lebenskunde: Berufliche Orientierung"/>
              <w:listItem w:displayText="Gestalten (bildnerisch, textil, technisch)" w:value="Gestalten (bildnerisch, textil, technisch)"/>
              <w:listItem w:displayText="Musik" w:value="Musik"/>
              <w:listItem w:displayText="Bewegung und Sport" w:value="Bewegung und Sport"/>
              <w:listItem w:displayText="Medien und Informatik" w:value="Medien und Informatik"/>
              <w:listItem w:displayText="Projektunterricht" w:value="Projektunterricht"/>
            </w:comboBox>
          </w:sdtPr>
          <w:sdtEndPr>
            <w:rPr>
              <w:rStyle w:val="Absatz-Standardschriftart"/>
              <w:rFonts w:cs="Segoe UI"/>
              <w:color w:val="auto"/>
            </w:rPr>
          </w:sdtEndPr>
          <w:sdtContent>
            <w:tc>
              <w:tcPr>
                <w:tcW w:w="2173" w:type="dxa"/>
                <w:vAlign w:val="center"/>
              </w:tcPr>
              <w:p w14:paraId="5F385AA8" w14:textId="77777777" w:rsidR="00202EE3" w:rsidRPr="00922FB8" w:rsidRDefault="00202EE3" w:rsidP="002A3C68">
                <w:pPr>
                  <w:rPr>
                    <w:rFonts w:cs="Segoe UI"/>
                    <w:b/>
                    <w:bCs/>
                  </w:rPr>
                </w:pPr>
                <w:r w:rsidRPr="00DE562E">
                  <w:rPr>
                    <w:rStyle w:val="Platzhaltertext"/>
                    <w:rFonts w:cs="Segoe UI"/>
                    <w:vanish/>
                    <w:color w:val="808080" w:themeColor="background1" w:themeShade="80"/>
                  </w:rPr>
                  <w:t>Wählen Sie ein Element aus.</w:t>
                </w:r>
              </w:p>
            </w:tc>
          </w:sdtContent>
        </w:sdt>
        <w:sdt>
          <w:sdtPr>
            <w:rPr>
              <w:rFonts w:cs="Segoe UI"/>
            </w:rPr>
            <w:id w:val="849453539"/>
            <w:placeholder>
              <w:docPart w:val="002305C0D821407BA046D3E9FD929BBD"/>
            </w:placeholder>
            <w:showingPlcHdr/>
          </w:sdtPr>
          <w:sdtEndPr/>
          <w:sdtContent>
            <w:tc>
              <w:tcPr>
                <w:tcW w:w="4973" w:type="dxa"/>
                <w:vAlign w:val="center"/>
              </w:tcPr>
              <w:p w14:paraId="0FFAD679" w14:textId="77777777" w:rsidR="00202EE3" w:rsidRPr="00FE78A8" w:rsidRDefault="00202EE3" w:rsidP="002A3C68">
                <w:pPr>
                  <w:rPr>
                    <w:rFonts w:cs="Segoe UI"/>
                  </w:rPr>
                </w:pPr>
                <w:r w:rsidRPr="00F81B0B">
                  <w:rPr>
                    <w:rStyle w:val="Platzhaltertext"/>
                    <w:vanish/>
                  </w:rPr>
                  <w:t>Klicken oder tippen Sie hier, um Text einzugeben.</w:t>
                </w:r>
              </w:p>
            </w:tc>
          </w:sdtContent>
        </w:sdt>
        <w:sdt>
          <w:sdtPr>
            <w:rPr>
              <w:rFonts w:cs="Segoe UI"/>
            </w:rPr>
            <w:id w:val="-415016285"/>
            <w:placeholder>
              <w:docPart w:val="6D22B582DA5B4742A2D0AFB18698CCA5"/>
            </w:placeholder>
            <w:showingPlcHdr/>
          </w:sdtPr>
          <w:sdtEndPr/>
          <w:sdtContent>
            <w:tc>
              <w:tcPr>
                <w:tcW w:w="1915" w:type="dxa"/>
                <w:vAlign w:val="center"/>
              </w:tcPr>
              <w:p w14:paraId="25028D11" w14:textId="77777777" w:rsidR="00202EE3" w:rsidRPr="00922FB8" w:rsidRDefault="00202EE3" w:rsidP="002A3C68">
                <w:pPr>
                  <w:rPr>
                    <w:rFonts w:cs="Segoe UI"/>
                    <w:b/>
                  </w:rPr>
                </w:pPr>
                <w:r w:rsidRPr="00F81B0B">
                  <w:rPr>
                    <w:rStyle w:val="Platzhaltertext"/>
                    <w:vanish/>
                  </w:rPr>
                  <w:t>Autor/in</w:t>
                </w:r>
              </w:p>
            </w:tc>
          </w:sdtContent>
        </w:sdt>
      </w:tr>
      <w:tr w:rsidR="00160832" w14:paraId="5F81BFB8" w14:textId="77777777" w:rsidTr="002A3C68">
        <w:trPr>
          <w:trHeight w:val="283"/>
        </w:trPr>
        <w:sdt>
          <w:sdtPr>
            <w:rPr>
              <w:rStyle w:val="Eingabetext"/>
            </w:rPr>
            <w:tag w:val="Person"/>
            <w:id w:val="-656139823"/>
            <w:placeholder>
              <w:docPart w:val="8068B37D65A64D6BA87E500630F6588A"/>
            </w:placeholder>
            <w:showingPlcHdr/>
            <w:comboBox>
              <w:listItem w:value="Wählen Sie ein Element aus."/>
              <w:listItem w:displayText="Deutsch" w:value="Deutsch"/>
              <w:listItem w:displayText="Englisch" w:value="Englisch"/>
              <w:listItem w:displayText="Mathematik" w:value="Mathematik"/>
              <w:listItem w:displayText="Natur, Mensch und Gesellschaft" w:value="Natur, Mensch und Gesellschaft"/>
              <w:listItem w:displayText="Natur und Technik" w:value="Natur und Technik"/>
              <w:listItem w:displayText="Räume, Zeiten, Gesellschaften" w:value="Räume, Zeiten, Gesellschaften"/>
              <w:listItem w:displayText="Wirtschaft, Arbeit, Haushalt" w:value="Wirtschaft, Arbeit, Haushalt"/>
              <w:listItem w:displayText="Lebenskunde: Ethik, Religion und Gemeinschaft" w:value="Lebenskunde: Ethik, Religion und Gemeinschaft"/>
              <w:listItem w:displayText="Lebenskunde: Berufliche Orientierung" w:value="Lebenskunde: Berufliche Orientierung"/>
              <w:listItem w:displayText="Gestalten (bildnerisch, textil, technisch)" w:value="Gestalten (bildnerisch, textil, technisch)"/>
              <w:listItem w:displayText="Musik" w:value="Musik"/>
              <w:listItem w:displayText="Bewegung und Sport" w:value="Bewegung und Sport"/>
              <w:listItem w:displayText="Medien und Informatik" w:value="Medien und Informatik"/>
              <w:listItem w:displayText="Projektunterricht" w:value="Projektunterricht"/>
            </w:comboBox>
          </w:sdtPr>
          <w:sdtEndPr>
            <w:rPr>
              <w:rStyle w:val="Absatz-Standardschriftart"/>
              <w:rFonts w:cs="Segoe UI"/>
              <w:color w:val="auto"/>
            </w:rPr>
          </w:sdtEndPr>
          <w:sdtContent>
            <w:tc>
              <w:tcPr>
                <w:tcW w:w="2173" w:type="dxa"/>
                <w:vAlign w:val="center"/>
              </w:tcPr>
              <w:p w14:paraId="59231952" w14:textId="77777777" w:rsidR="00202EE3" w:rsidRPr="00DE562E" w:rsidRDefault="00202EE3" w:rsidP="002A3C68">
                <w:pPr>
                  <w:rPr>
                    <w:rFonts w:cs="Segoe UI"/>
                    <w:b/>
                    <w:bCs/>
                    <w:vanish/>
                  </w:rPr>
                </w:pPr>
                <w:r w:rsidRPr="00DE562E">
                  <w:rPr>
                    <w:rStyle w:val="Platzhaltertext"/>
                    <w:rFonts w:cs="Segoe UI"/>
                    <w:vanish/>
                    <w:color w:val="808080" w:themeColor="background1" w:themeShade="80"/>
                  </w:rPr>
                  <w:t>Wählen Sie ein Element aus.</w:t>
                </w:r>
              </w:p>
            </w:tc>
          </w:sdtContent>
        </w:sdt>
        <w:sdt>
          <w:sdtPr>
            <w:rPr>
              <w:rFonts w:cs="Segoe UI"/>
            </w:rPr>
            <w:id w:val="762118851"/>
            <w:placeholder>
              <w:docPart w:val="BD88E0D392434FA39F0208C1B5E5FEB7"/>
            </w:placeholder>
            <w:showingPlcHdr/>
          </w:sdtPr>
          <w:sdtEndPr/>
          <w:sdtContent>
            <w:tc>
              <w:tcPr>
                <w:tcW w:w="4973" w:type="dxa"/>
                <w:vAlign w:val="center"/>
              </w:tcPr>
              <w:p w14:paraId="328F3389" w14:textId="77777777" w:rsidR="00202EE3" w:rsidRPr="00FE78A8" w:rsidRDefault="00202EE3" w:rsidP="002A3C68">
                <w:pPr>
                  <w:rPr>
                    <w:rFonts w:cs="Segoe UI"/>
                  </w:rPr>
                </w:pPr>
                <w:r w:rsidRPr="00F81B0B">
                  <w:rPr>
                    <w:rStyle w:val="Platzhaltertext"/>
                    <w:vanish/>
                  </w:rPr>
                  <w:t>Klicken oder tippen Sie hier, um Text einzugeben.</w:t>
                </w:r>
              </w:p>
            </w:tc>
          </w:sdtContent>
        </w:sdt>
        <w:sdt>
          <w:sdtPr>
            <w:rPr>
              <w:rFonts w:cs="Segoe UI"/>
            </w:rPr>
            <w:id w:val="-198396397"/>
            <w:placeholder>
              <w:docPart w:val="8CDF3537271B463E9DDF6A67B3C4F811"/>
            </w:placeholder>
            <w:showingPlcHdr/>
          </w:sdtPr>
          <w:sdtEndPr/>
          <w:sdtContent>
            <w:tc>
              <w:tcPr>
                <w:tcW w:w="1915" w:type="dxa"/>
                <w:vAlign w:val="center"/>
              </w:tcPr>
              <w:p w14:paraId="3AB8D2F4" w14:textId="77777777" w:rsidR="00202EE3" w:rsidRPr="00922FB8" w:rsidRDefault="00202EE3" w:rsidP="002A3C68">
                <w:pPr>
                  <w:rPr>
                    <w:rFonts w:cs="Segoe UI"/>
                    <w:b/>
                  </w:rPr>
                </w:pPr>
                <w:r w:rsidRPr="00F81B0B">
                  <w:rPr>
                    <w:rStyle w:val="Platzhaltertext"/>
                    <w:vanish/>
                  </w:rPr>
                  <w:t>Autor/in</w:t>
                </w:r>
              </w:p>
            </w:tc>
          </w:sdtContent>
        </w:sdt>
      </w:tr>
      <w:tr w:rsidR="00160832" w14:paraId="7FF45576" w14:textId="77777777" w:rsidTr="002A3C68">
        <w:trPr>
          <w:trHeight w:val="283"/>
        </w:trPr>
        <w:sdt>
          <w:sdtPr>
            <w:rPr>
              <w:rStyle w:val="Eingabetext"/>
            </w:rPr>
            <w:tag w:val="Person"/>
            <w:id w:val="254327962"/>
            <w:placeholder>
              <w:docPart w:val="A625282B60A74356BF5B8719CDE9D53C"/>
            </w:placeholder>
            <w:showingPlcHdr/>
            <w:comboBox>
              <w:listItem w:value="Wählen Sie ein Element aus."/>
              <w:listItem w:displayText="Deutsch" w:value="Deutsch"/>
              <w:listItem w:displayText="Englisch" w:value="Englisch"/>
              <w:listItem w:displayText="Mathematik" w:value="Mathematik"/>
              <w:listItem w:displayText="Natur, Mensch und Gesellschaft" w:value="Natur, Mensch und Gesellschaft"/>
              <w:listItem w:displayText="Natur und Technik" w:value="Natur und Technik"/>
              <w:listItem w:displayText="Räume, Zeiten, Gesellschaften" w:value="Räume, Zeiten, Gesellschaften"/>
              <w:listItem w:displayText="Wirtschaft, Arbeit, Haushalt" w:value="Wirtschaft, Arbeit, Haushalt"/>
              <w:listItem w:displayText="Lebenskunde: Ethik, Religion und Gemeinschaft" w:value="Lebenskunde: Ethik, Religion und Gemeinschaft"/>
              <w:listItem w:displayText="Lebenskunde: Berufliche Orientierung" w:value="Lebenskunde: Berufliche Orientierung"/>
              <w:listItem w:displayText="Gestalten (bildnerisch, textil, technisch)" w:value="Gestalten (bildnerisch, textil, technisch)"/>
              <w:listItem w:displayText="Musik" w:value="Musik"/>
              <w:listItem w:displayText="Bewegung und Sport" w:value="Bewegung und Sport"/>
              <w:listItem w:displayText="Medien und Informatik" w:value="Medien und Informatik"/>
              <w:listItem w:displayText="Projektunterricht" w:value="Projektunterricht"/>
            </w:comboBox>
          </w:sdtPr>
          <w:sdtEndPr>
            <w:rPr>
              <w:rStyle w:val="Absatz-Standardschriftart"/>
              <w:rFonts w:cs="Segoe UI"/>
              <w:color w:val="auto"/>
            </w:rPr>
          </w:sdtEndPr>
          <w:sdtContent>
            <w:tc>
              <w:tcPr>
                <w:tcW w:w="2173" w:type="dxa"/>
                <w:vAlign w:val="center"/>
              </w:tcPr>
              <w:p w14:paraId="0FA4D0F6" w14:textId="77777777" w:rsidR="00202EE3" w:rsidRPr="00922FB8" w:rsidRDefault="00202EE3" w:rsidP="002A3C68">
                <w:pPr>
                  <w:rPr>
                    <w:rFonts w:cs="Segoe UI"/>
                    <w:b/>
                    <w:bCs/>
                  </w:rPr>
                </w:pPr>
                <w:r w:rsidRPr="00DE562E">
                  <w:rPr>
                    <w:rStyle w:val="Platzhaltertext"/>
                    <w:rFonts w:cs="Segoe UI"/>
                    <w:vanish/>
                    <w:color w:val="808080" w:themeColor="background1" w:themeShade="80"/>
                  </w:rPr>
                  <w:t>Wählen Sie ein Element aus.</w:t>
                </w:r>
              </w:p>
            </w:tc>
          </w:sdtContent>
        </w:sdt>
        <w:sdt>
          <w:sdtPr>
            <w:rPr>
              <w:rFonts w:cs="Segoe UI"/>
            </w:rPr>
            <w:id w:val="1331329163"/>
            <w:placeholder>
              <w:docPart w:val="E5217211E080493CACBDE649CEB10EBC"/>
            </w:placeholder>
            <w:showingPlcHdr/>
          </w:sdtPr>
          <w:sdtEndPr/>
          <w:sdtContent>
            <w:tc>
              <w:tcPr>
                <w:tcW w:w="4973" w:type="dxa"/>
                <w:vAlign w:val="center"/>
              </w:tcPr>
              <w:p w14:paraId="40F11C0C" w14:textId="77777777" w:rsidR="00202EE3" w:rsidRPr="00FE78A8" w:rsidRDefault="00202EE3" w:rsidP="002A3C68">
                <w:pPr>
                  <w:rPr>
                    <w:rFonts w:cs="Segoe UI"/>
                  </w:rPr>
                </w:pPr>
                <w:r w:rsidRPr="00F81B0B">
                  <w:rPr>
                    <w:rStyle w:val="Platzhaltertext"/>
                    <w:vanish/>
                  </w:rPr>
                  <w:t>Klicken oder tippen Sie hier, um Text einzugeben.</w:t>
                </w:r>
              </w:p>
            </w:tc>
          </w:sdtContent>
        </w:sdt>
        <w:sdt>
          <w:sdtPr>
            <w:rPr>
              <w:rFonts w:cs="Segoe UI"/>
            </w:rPr>
            <w:id w:val="-1324577262"/>
            <w:placeholder>
              <w:docPart w:val="15E84F59AC274E8DA900BF534A67E1B3"/>
            </w:placeholder>
            <w:showingPlcHdr/>
          </w:sdtPr>
          <w:sdtEndPr/>
          <w:sdtContent>
            <w:tc>
              <w:tcPr>
                <w:tcW w:w="1915" w:type="dxa"/>
                <w:vAlign w:val="center"/>
              </w:tcPr>
              <w:p w14:paraId="7CCDD86A" w14:textId="77777777" w:rsidR="00202EE3" w:rsidRPr="00922FB8" w:rsidRDefault="00202EE3" w:rsidP="002A3C68">
                <w:pPr>
                  <w:rPr>
                    <w:rFonts w:cs="Segoe UI"/>
                    <w:b/>
                  </w:rPr>
                </w:pPr>
                <w:r w:rsidRPr="00F81B0B">
                  <w:rPr>
                    <w:rStyle w:val="Platzhaltertext"/>
                    <w:vanish/>
                  </w:rPr>
                  <w:t>Autor/in</w:t>
                </w:r>
              </w:p>
            </w:tc>
          </w:sdtContent>
        </w:sdt>
      </w:tr>
      <w:tr w:rsidR="00160832" w14:paraId="4AA96D8C" w14:textId="77777777" w:rsidTr="002A3C68">
        <w:trPr>
          <w:trHeight w:val="283"/>
        </w:trPr>
        <w:sdt>
          <w:sdtPr>
            <w:rPr>
              <w:rStyle w:val="Eingabetext"/>
            </w:rPr>
            <w:tag w:val="Person"/>
            <w:id w:val="-671794186"/>
            <w:placeholder>
              <w:docPart w:val="CA31574879B142C5B0FBB27CB4A0EC52"/>
            </w:placeholder>
            <w:showingPlcHdr/>
            <w:comboBox>
              <w:listItem w:value="Wählen Sie ein Element aus."/>
              <w:listItem w:displayText="Deutsch" w:value="Deutsch"/>
              <w:listItem w:displayText="Englisch" w:value="Englisch"/>
              <w:listItem w:displayText="Mathematik" w:value="Mathematik"/>
              <w:listItem w:displayText="Natur, Mensch und Gesellschaft" w:value="Natur, Mensch und Gesellschaft"/>
              <w:listItem w:displayText="Natur und Technik" w:value="Natur und Technik"/>
              <w:listItem w:displayText="Räume, Zeiten, Gesellschaften" w:value="Räume, Zeiten, Gesellschaften"/>
              <w:listItem w:displayText="Wirtschaft, Arbeit, Haushalt" w:value="Wirtschaft, Arbeit, Haushalt"/>
              <w:listItem w:displayText="Lebenskunde: Ethik, Religion und Gemeinschaft" w:value="Lebenskunde: Ethik, Religion und Gemeinschaft"/>
              <w:listItem w:displayText="Lebenskunde: Berufliche Orientierung" w:value="Lebenskunde: Berufliche Orientierung"/>
              <w:listItem w:displayText="Gestalten (bildnerisch, textil, technisch)" w:value="Gestalten (bildnerisch, textil, technisch)"/>
              <w:listItem w:displayText="Musik" w:value="Musik"/>
              <w:listItem w:displayText="Bewegung und Sport" w:value="Bewegung und Sport"/>
              <w:listItem w:displayText="Medien und Informatik" w:value="Medien und Informatik"/>
              <w:listItem w:displayText="Projektunterricht" w:value="Projektunterricht"/>
            </w:comboBox>
          </w:sdtPr>
          <w:sdtEndPr>
            <w:rPr>
              <w:rStyle w:val="Absatz-Standardschriftart"/>
              <w:rFonts w:cs="Segoe UI"/>
              <w:color w:val="auto"/>
            </w:rPr>
          </w:sdtEndPr>
          <w:sdtContent>
            <w:tc>
              <w:tcPr>
                <w:tcW w:w="2173" w:type="dxa"/>
                <w:vAlign w:val="center"/>
              </w:tcPr>
              <w:p w14:paraId="5B7F92EA" w14:textId="77777777" w:rsidR="00202EE3" w:rsidRPr="00922FB8" w:rsidRDefault="00202EE3" w:rsidP="002A3C68">
                <w:pPr>
                  <w:rPr>
                    <w:rFonts w:cs="Segoe UI"/>
                    <w:b/>
                    <w:bCs/>
                  </w:rPr>
                </w:pPr>
                <w:r w:rsidRPr="00DE562E">
                  <w:rPr>
                    <w:rStyle w:val="Platzhaltertext"/>
                    <w:rFonts w:cs="Segoe UI"/>
                    <w:vanish/>
                    <w:color w:val="808080" w:themeColor="background1" w:themeShade="80"/>
                  </w:rPr>
                  <w:t>Wählen Sie ein Element aus.</w:t>
                </w:r>
              </w:p>
            </w:tc>
          </w:sdtContent>
        </w:sdt>
        <w:sdt>
          <w:sdtPr>
            <w:rPr>
              <w:rFonts w:cs="Segoe UI"/>
            </w:rPr>
            <w:id w:val="-1730135846"/>
            <w:placeholder>
              <w:docPart w:val="CA0DEC9F6D454EC0BA01EBE673F7D8CE"/>
            </w:placeholder>
            <w:showingPlcHdr/>
          </w:sdtPr>
          <w:sdtEndPr/>
          <w:sdtContent>
            <w:tc>
              <w:tcPr>
                <w:tcW w:w="4973" w:type="dxa"/>
                <w:vAlign w:val="center"/>
              </w:tcPr>
              <w:p w14:paraId="48340F5F" w14:textId="77777777" w:rsidR="00202EE3" w:rsidRPr="00FE78A8" w:rsidRDefault="00202EE3" w:rsidP="002A3C68">
                <w:pPr>
                  <w:rPr>
                    <w:rFonts w:cs="Segoe UI"/>
                  </w:rPr>
                </w:pPr>
                <w:r w:rsidRPr="00F81B0B">
                  <w:rPr>
                    <w:rStyle w:val="Platzhaltertext"/>
                    <w:vanish/>
                  </w:rPr>
                  <w:t>Klicken oder tippen Sie hier, um Text einzugeben.</w:t>
                </w:r>
              </w:p>
            </w:tc>
          </w:sdtContent>
        </w:sdt>
        <w:sdt>
          <w:sdtPr>
            <w:rPr>
              <w:rFonts w:cs="Segoe UI"/>
            </w:rPr>
            <w:id w:val="853236325"/>
            <w:placeholder>
              <w:docPart w:val="CA94F64965F64F35A916C955E1C464C8"/>
            </w:placeholder>
            <w:showingPlcHdr/>
          </w:sdtPr>
          <w:sdtEndPr/>
          <w:sdtContent>
            <w:tc>
              <w:tcPr>
                <w:tcW w:w="1915" w:type="dxa"/>
                <w:vAlign w:val="center"/>
              </w:tcPr>
              <w:p w14:paraId="103E8CBA" w14:textId="77777777" w:rsidR="00202EE3" w:rsidRPr="00922FB8" w:rsidRDefault="00202EE3" w:rsidP="002A3C68">
                <w:pPr>
                  <w:rPr>
                    <w:rFonts w:cs="Segoe UI"/>
                    <w:b/>
                  </w:rPr>
                </w:pPr>
                <w:r w:rsidRPr="00F81B0B">
                  <w:rPr>
                    <w:rStyle w:val="Platzhaltertext"/>
                    <w:vanish/>
                  </w:rPr>
                  <w:t>Autor/in</w:t>
                </w:r>
              </w:p>
            </w:tc>
          </w:sdtContent>
        </w:sdt>
      </w:tr>
      <w:tr w:rsidR="00160832" w14:paraId="4344F81D" w14:textId="77777777" w:rsidTr="00C2033C">
        <w:trPr>
          <w:trHeight w:val="283"/>
        </w:trPr>
        <w:sdt>
          <w:sdtPr>
            <w:rPr>
              <w:rStyle w:val="Eingabetext"/>
            </w:rPr>
            <w:tag w:val="Person"/>
            <w:id w:val="1232668994"/>
            <w:placeholder>
              <w:docPart w:val="22605B5996384041A82F52502A043EC4"/>
            </w:placeholder>
            <w:showingPlcHdr/>
            <w:comboBox>
              <w:listItem w:value="Wählen Sie ein Element aus."/>
              <w:listItem w:displayText="Deutsch" w:value="Deutsch"/>
              <w:listItem w:displayText="Englisch" w:value="Englisch"/>
              <w:listItem w:displayText="Mathematik" w:value="Mathematik"/>
              <w:listItem w:displayText="Natur, Mensch und Gesellschaft" w:value="Natur, Mensch und Gesellschaft"/>
              <w:listItem w:displayText="Natur und Technik" w:value="Natur und Technik"/>
              <w:listItem w:displayText="Räume, Zeiten, Gesellschaften" w:value="Räume, Zeiten, Gesellschaften"/>
              <w:listItem w:displayText="Wirtschaft, Arbeit, Haushalt" w:value="Wirtschaft, Arbeit, Haushalt"/>
              <w:listItem w:displayText="Lebenskunde: Ethik, Religion und Gemeinschaft" w:value="Lebenskunde: Ethik, Religion und Gemeinschaft"/>
              <w:listItem w:displayText="Lebenskunde: Berufliche Orientierung" w:value="Lebenskunde: Berufliche Orientierung"/>
              <w:listItem w:displayText="Gestalten (bildnerisch, textil, technisch)" w:value="Gestalten (bildnerisch, textil, technisch)"/>
              <w:listItem w:displayText="Musik" w:value="Musik"/>
              <w:listItem w:displayText="Bewegung und Sport" w:value="Bewegung und Sport"/>
              <w:listItem w:displayText="Medien und Informatik" w:value="Medien und Informatik"/>
              <w:listItem w:displayText="Projektunterricht" w:value="Projektunterricht"/>
            </w:comboBox>
          </w:sdtPr>
          <w:sdtEndPr>
            <w:rPr>
              <w:rStyle w:val="Absatz-Standardschriftart"/>
              <w:rFonts w:cs="Segoe UI"/>
              <w:color w:val="auto"/>
            </w:rPr>
          </w:sdtEndPr>
          <w:sdtContent>
            <w:tc>
              <w:tcPr>
                <w:tcW w:w="2173" w:type="dxa"/>
                <w:vAlign w:val="center"/>
              </w:tcPr>
              <w:p w14:paraId="60DC739E" w14:textId="77777777" w:rsidR="00202EE3" w:rsidRPr="00922FB8" w:rsidRDefault="00202EE3" w:rsidP="00C2033C">
                <w:pPr>
                  <w:rPr>
                    <w:rFonts w:cs="Segoe UI"/>
                    <w:b/>
                    <w:bCs/>
                  </w:rPr>
                </w:pPr>
                <w:r w:rsidRPr="00DE562E">
                  <w:rPr>
                    <w:rStyle w:val="Platzhaltertext"/>
                    <w:rFonts w:cs="Segoe UI"/>
                    <w:vanish/>
                    <w:color w:val="808080" w:themeColor="background1" w:themeShade="80"/>
                  </w:rPr>
                  <w:t>Wählen Sie ein Element aus.</w:t>
                </w:r>
              </w:p>
            </w:tc>
          </w:sdtContent>
        </w:sdt>
        <w:sdt>
          <w:sdtPr>
            <w:rPr>
              <w:rFonts w:cs="Segoe UI"/>
            </w:rPr>
            <w:id w:val="212706612"/>
            <w:placeholder>
              <w:docPart w:val="64526355062347F18B9D2582B23F8F09"/>
            </w:placeholder>
            <w:showingPlcHdr/>
          </w:sdtPr>
          <w:sdtEndPr/>
          <w:sdtContent>
            <w:tc>
              <w:tcPr>
                <w:tcW w:w="4973" w:type="dxa"/>
                <w:vAlign w:val="center"/>
              </w:tcPr>
              <w:p w14:paraId="044C537D" w14:textId="77777777" w:rsidR="00202EE3" w:rsidRPr="00FE78A8" w:rsidRDefault="00202EE3" w:rsidP="002A3C68">
                <w:pPr>
                  <w:rPr>
                    <w:rFonts w:cs="Segoe UI"/>
                  </w:rPr>
                </w:pPr>
                <w:r w:rsidRPr="00F81B0B">
                  <w:rPr>
                    <w:rStyle w:val="Platzhaltertext"/>
                    <w:vanish/>
                  </w:rPr>
                  <w:t>Klicken oder tippen Sie hier, um Text einzugeben.</w:t>
                </w:r>
              </w:p>
            </w:tc>
          </w:sdtContent>
        </w:sdt>
        <w:sdt>
          <w:sdtPr>
            <w:rPr>
              <w:rFonts w:cs="Segoe UI"/>
            </w:rPr>
            <w:id w:val="-1072880655"/>
            <w:placeholder>
              <w:docPart w:val="1A9832DBD29D490F8ECAF71923535DEE"/>
            </w:placeholder>
            <w:showingPlcHdr/>
          </w:sdtPr>
          <w:sdtEndPr/>
          <w:sdtContent>
            <w:tc>
              <w:tcPr>
                <w:tcW w:w="1915" w:type="dxa"/>
                <w:vAlign w:val="center"/>
              </w:tcPr>
              <w:p w14:paraId="7F2B82C7" w14:textId="77777777" w:rsidR="00202EE3" w:rsidRPr="00922FB8" w:rsidRDefault="00202EE3" w:rsidP="002A3C68">
                <w:pPr>
                  <w:rPr>
                    <w:rFonts w:cs="Segoe UI"/>
                    <w:b/>
                  </w:rPr>
                </w:pPr>
                <w:r w:rsidRPr="00F81B0B">
                  <w:rPr>
                    <w:rStyle w:val="Platzhaltertext"/>
                    <w:vanish/>
                  </w:rPr>
                  <w:t>Autor/in</w:t>
                </w:r>
              </w:p>
            </w:tc>
          </w:sdtContent>
        </w:sdt>
      </w:tr>
      <w:tr w:rsidR="00160832" w14:paraId="03821739" w14:textId="77777777" w:rsidTr="002A3C68">
        <w:trPr>
          <w:trHeight w:val="283"/>
        </w:trPr>
        <w:sdt>
          <w:sdtPr>
            <w:rPr>
              <w:rStyle w:val="Eingabetext"/>
            </w:rPr>
            <w:tag w:val="Person"/>
            <w:id w:val="-738406264"/>
            <w:placeholder>
              <w:docPart w:val="3BF5C6624F334D438E950AE4DF62B179"/>
            </w:placeholder>
            <w:showingPlcHdr/>
            <w:comboBox>
              <w:listItem w:value="Wählen Sie ein Element aus."/>
              <w:listItem w:displayText="Deutsch" w:value="Deutsch"/>
              <w:listItem w:displayText="Englisch" w:value="Englisch"/>
              <w:listItem w:displayText="Mathematik" w:value="Mathematik"/>
              <w:listItem w:displayText="Natur, Mensch und Gesellschaft" w:value="Natur, Mensch und Gesellschaft"/>
              <w:listItem w:displayText="Natur und Technik" w:value="Natur und Technik"/>
              <w:listItem w:displayText="Räume, Zeiten, Gesellschaften" w:value="Räume, Zeiten, Gesellschaften"/>
              <w:listItem w:displayText="Wirtschaft, Arbeit, Haushalt" w:value="Wirtschaft, Arbeit, Haushalt"/>
              <w:listItem w:displayText="Lebenskunde: Ethik, Religion und Gemeinschaft" w:value="Lebenskunde: Ethik, Religion und Gemeinschaft"/>
              <w:listItem w:displayText="Lebenskunde: Berufliche Orientierung" w:value="Lebenskunde: Berufliche Orientierung"/>
              <w:listItem w:displayText="Gestalten (bildnerisch, textil, technisch)" w:value="Gestalten (bildnerisch, textil, technisch)"/>
              <w:listItem w:displayText="Musik" w:value="Musik"/>
              <w:listItem w:displayText="Bewegung und Sport" w:value="Bewegung und Sport"/>
              <w:listItem w:displayText="Medien und Informatik" w:value="Medien und Informatik"/>
              <w:listItem w:displayText="Projektunterricht" w:value="Projektunterricht"/>
            </w:comboBox>
          </w:sdtPr>
          <w:sdtEndPr>
            <w:rPr>
              <w:rStyle w:val="Absatz-Standardschriftart"/>
              <w:rFonts w:cs="Segoe UI"/>
              <w:color w:val="auto"/>
            </w:rPr>
          </w:sdtEndPr>
          <w:sdtContent>
            <w:tc>
              <w:tcPr>
                <w:tcW w:w="2173" w:type="dxa"/>
                <w:vAlign w:val="center"/>
              </w:tcPr>
              <w:p w14:paraId="47EF590F" w14:textId="77777777" w:rsidR="00202EE3" w:rsidRPr="00922FB8" w:rsidRDefault="00202EE3" w:rsidP="002A3C68">
                <w:pPr>
                  <w:rPr>
                    <w:rFonts w:cs="Segoe UI"/>
                    <w:b/>
                    <w:bCs/>
                  </w:rPr>
                </w:pPr>
                <w:r w:rsidRPr="00DE562E">
                  <w:rPr>
                    <w:rStyle w:val="Platzhaltertext"/>
                    <w:rFonts w:cs="Segoe UI"/>
                    <w:vanish/>
                    <w:color w:val="808080" w:themeColor="background1" w:themeShade="80"/>
                  </w:rPr>
                  <w:t>Wählen Sie ein Element aus.</w:t>
                </w:r>
              </w:p>
            </w:tc>
          </w:sdtContent>
        </w:sdt>
        <w:sdt>
          <w:sdtPr>
            <w:rPr>
              <w:rFonts w:cs="Segoe UI"/>
            </w:rPr>
            <w:id w:val="-687982438"/>
            <w:placeholder>
              <w:docPart w:val="209E47129E124442B6C197CE08DE3A97"/>
            </w:placeholder>
            <w:showingPlcHdr/>
          </w:sdtPr>
          <w:sdtEndPr/>
          <w:sdtContent>
            <w:tc>
              <w:tcPr>
                <w:tcW w:w="4973" w:type="dxa"/>
                <w:vAlign w:val="center"/>
              </w:tcPr>
              <w:p w14:paraId="44387D33" w14:textId="77777777" w:rsidR="00202EE3" w:rsidRPr="00FE78A8" w:rsidRDefault="00202EE3" w:rsidP="002A3C68">
                <w:pPr>
                  <w:rPr>
                    <w:rFonts w:cs="Segoe UI"/>
                  </w:rPr>
                </w:pPr>
                <w:r w:rsidRPr="00F81B0B">
                  <w:rPr>
                    <w:rStyle w:val="Platzhaltertext"/>
                    <w:vanish/>
                  </w:rPr>
                  <w:t>Klicken oder tippen Sie hier, um Text einzugeben.</w:t>
                </w:r>
              </w:p>
            </w:tc>
          </w:sdtContent>
        </w:sdt>
        <w:sdt>
          <w:sdtPr>
            <w:rPr>
              <w:rFonts w:cs="Segoe UI"/>
            </w:rPr>
            <w:id w:val="-292208798"/>
            <w:placeholder>
              <w:docPart w:val="520F410BEB5D48DFAB16417D7F15A5F5"/>
            </w:placeholder>
            <w:showingPlcHdr/>
          </w:sdtPr>
          <w:sdtEndPr/>
          <w:sdtContent>
            <w:tc>
              <w:tcPr>
                <w:tcW w:w="1915" w:type="dxa"/>
                <w:vAlign w:val="center"/>
              </w:tcPr>
              <w:p w14:paraId="4627E4D2" w14:textId="77777777" w:rsidR="00202EE3" w:rsidRPr="00922FB8" w:rsidRDefault="00202EE3" w:rsidP="002A3C68">
                <w:pPr>
                  <w:rPr>
                    <w:rFonts w:cs="Segoe UI"/>
                    <w:b/>
                  </w:rPr>
                </w:pPr>
                <w:r w:rsidRPr="00F81B0B">
                  <w:rPr>
                    <w:rStyle w:val="Platzhaltertext"/>
                    <w:vanish/>
                  </w:rPr>
                  <w:t>Autor/in</w:t>
                </w:r>
              </w:p>
            </w:tc>
          </w:sdtContent>
        </w:sdt>
      </w:tr>
      <w:tr w:rsidR="00160832" w14:paraId="20854C36" w14:textId="77777777" w:rsidTr="002A3C68">
        <w:trPr>
          <w:trHeight w:val="283"/>
        </w:trPr>
        <w:sdt>
          <w:sdtPr>
            <w:rPr>
              <w:rStyle w:val="Eingabetext"/>
            </w:rPr>
            <w:tag w:val="Person"/>
            <w:id w:val="587195392"/>
            <w:placeholder>
              <w:docPart w:val="C09EF8AA7CD4467F82FB7687FD537141"/>
            </w:placeholder>
            <w:showingPlcHdr/>
            <w:comboBox>
              <w:listItem w:value="Wählen Sie ein Element aus."/>
              <w:listItem w:displayText="Deutsch" w:value="Deutsch"/>
              <w:listItem w:displayText="Englisch" w:value="Englisch"/>
              <w:listItem w:displayText="Mathematik" w:value="Mathematik"/>
              <w:listItem w:displayText="Natur, Mensch und Gesellschaft" w:value="Natur, Mensch und Gesellschaft"/>
              <w:listItem w:displayText="Natur und Technik" w:value="Natur und Technik"/>
              <w:listItem w:displayText="Räume, Zeiten, Gesellschaften" w:value="Räume, Zeiten, Gesellschaften"/>
              <w:listItem w:displayText="Wirtschaft, Arbeit, Haushalt" w:value="Wirtschaft, Arbeit, Haushalt"/>
              <w:listItem w:displayText="Lebenskunde: Ethik, Religion und Gemeinschaft" w:value="Lebenskunde: Ethik, Religion und Gemeinschaft"/>
              <w:listItem w:displayText="Lebenskunde: Berufliche Orientierung" w:value="Lebenskunde: Berufliche Orientierung"/>
              <w:listItem w:displayText="Gestalten (bildnerisch, textil, technisch)" w:value="Gestalten (bildnerisch, textil, technisch)"/>
              <w:listItem w:displayText="Musik" w:value="Musik"/>
              <w:listItem w:displayText="Bewegung und Sport" w:value="Bewegung und Sport"/>
              <w:listItem w:displayText="Medien und Informatik" w:value="Medien und Informatik"/>
              <w:listItem w:displayText="Projektunterricht" w:value="Projektunterricht"/>
            </w:comboBox>
          </w:sdtPr>
          <w:sdtEndPr>
            <w:rPr>
              <w:rStyle w:val="Absatz-Standardschriftart"/>
              <w:rFonts w:cs="Segoe UI"/>
              <w:color w:val="auto"/>
            </w:rPr>
          </w:sdtEndPr>
          <w:sdtContent>
            <w:tc>
              <w:tcPr>
                <w:tcW w:w="2173" w:type="dxa"/>
                <w:vAlign w:val="center"/>
              </w:tcPr>
              <w:p w14:paraId="30C18B66" w14:textId="77777777" w:rsidR="00202EE3" w:rsidRPr="00922FB8" w:rsidRDefault="00202EE3" w:rsidP="002A3C68">
                <w:pPr>
                  <w:rPr>
                    <w:rFonts w:cs="Segoe UI"/>
                    <w:b/>
                    <w:bCs/>
                  </w:rPr>
                </w:pPr>
                <w:r w:rsidRPr="00DE562E">
                  <w:rPr>
                    <w:rStyle w:val="Platzhaltertext"/>
                    <w:rFonts w:cs="Segoe UI"/>
                    <w:vanish/>
                    <w:color w:val="808080" w:themeColor="background1" w:themeShade="80"/>
                  </w:rPr>
                  <w:t>Wählen Sie ein Element aus.</w:t>
                </w:r>
              </w:p>
            </w:tc>
          </w:sdtContent>
        </w:sdt>
        <w:sdt>
          <w:sdtPr>
            <w:rPr>
              <w:rFonts w:cs="Segoe UI"/>
              <w:vanish/>
            </w:rPr>
            <w:id w:val="1036860207"/>
            <w:placeholder>
              <w:docPart w:val="3F1F38FAC0944F6BB885484F5B8CA6A4"/>
            </w:placeholder>
            <w:showingPlcHdr/>
          </w:sdtPr>
          <w:sdtEndPr/>
          <w:sdtContent>
            <w:tc>
              <w:tcPr>
                <w:tcW w:w="4973" w:type="dxa"/>
                <w:vAlign w:val="center"/>
              </w:tcPr>
              <w:p w14:paraId="0C0D898C" w14:textId="77777777" w:rsidR="00202EE3" w:rsidRPr="00F81B0B" w:rsidRDefault="00202EE3" w:rsidP="002A3C68">
                <w:pPr>
                  <w:rPr>
                    <w:rFonts w:cs="Segoe UI"/>
                    <w:vanish/>
                  </w:rPr>
                </w:pPr>
                <w:r w:rsidRPr="00F81B0B">
                  <w:rPr>
                    <w:rStyle w:val="Platzhaltertext"/>
                    <w:vanish/>
                  </w:rPr>
                  <w:t>Klicken oder tippen Sie hier, um Text einzugeben.</w:t>
                </w:r>
              </w:p>
            </w:tc>
          </w:sdtContent>
        </w:sdt>
        <w:sdt>
          <w:sdtPr>
            <w:rPr>
              <w:rFonts w:cs="Segoe UI"/>
            </w:rPr>
            <w:id w:val="-2133312709"/>
            <w:placeholder>
              <w:docPart w:val="EAA5CFB329CC4498A509448DE553BD14"/>
            </w:placeholder>
            <w:showingPlcHdr/>
          </w:sdtPr>
          <w:sdtEndPr/>
          <w:sdtContent>
            <w:tc>
              <w:tcPr>
                <w:tcW w:w="1915" w:type="dxa"/>
                <w:vAlign w:val="center"/>
              </w:tcPr>
              <w:p w14:paraId="7E6269E4" w14:textId="77777777" w:rsidR="00202EE3" w:rsidRPr="00922FB8" w:rsidRDefault="00202EE3" w:rsidP="002A3C68">
                <w:pPr>
                  <w:rPr>
                    <w:rFonts w:cs="Segoe UI"/>
                    <w:b/>
                  </w:rPr>
                </w:pPr>
                <w:r w:rsidRPr="00F81B0B">
                  <w:rPr>
                    <w:rStyle w:val="Platzhaltertext"/>
                    <w:vanish/>
                  </w:rPr>
                  <w:t>Autor/in</w:t>
                </w:r>
              </w:p>
            </w:tc>
          </w:sdtContent>
        </w:sdt>
      </w:tr>
      <w:tr w:rsidR="00160832" w14:paraId="4352F569" w14:textId="77777777" w:rsidTr="002A3C68">
        <w:trPr>
          <w:trHeight w:val="283"/>
          <w:hidden/>
        </w:trPr>
        <w:sdt>
          <w:sdtPr>
            <w:rPr>
              <w:rStyle w:val="Eingabetext"/>
              <w:vanish/>
            </w:rPr>
            <w:tag w:val="Person"/>
            <w:id w:val="-256438242"/>
            <w:placeholder>
              <w:docPart w:val="CF51EC352FA84D5DABE493863707791C"/>
            </w:placeholder>
            <w:showingPlcHdr/>
            <w:comboBox>
              <w:listItem w:value="Wählen Sie ein Element aus."/>
              <w:listItem w:displayText="Deutsch" w:value="Deutsch"/>
              <w:listItem w:displayText="Englisch" w:value="Englisch"/>
              <w:listItem w:displayText="Mathematik" w:value="Mathematik"/>
              <w:listItem w:displayText="Natur, Mensch und Gesellschaft" w:value="Natur, Mensch und Gesellschaft"/>
              <w:listItem w:displayText="Natur und Technik" w:value="Natur und Technik"/>
              <w:listItem w:displayText="Räume, Zeiten, Gesellschaften" w:value="Räume, Zeiten, Gesellschaften"/>
              <w:listItem w:displayText="Wirtschaft, Arbeit, Haushalt" w:value="Wirtschaft, Arbeit, Haushalt"/>
              <w:listItem w:displayText="Lebenskunde: Ethik, Religion und Gemeinschaft" w:value="Lebenskunde: Ethik, Religion und Gemeinschaft"/>
              <w:listItem w:displayText="Lebenskunde: Berufliche Orientierung" w:value="Lebenskunde: Berufliche Orientierung"/>
              <w:listItem w:displayText="Gestalten (bildnerisch, textil, technisch)" w:value="Gestalten (bildnerisch, textil, technisch)"/>
              <w:listItem w:displayText="Musik" w:value="Musik"/>
              <w:listItem w:displayText="Bewegung und Sport" w:value="Bewegung und Sport"/>
              <w:listItem w:displayText="Medien und Informatik" w:value="Medien und Informatik"/>
              <w:listItem w:displayText="Projektunterricht" w:value="Projektunterricht"/>
            </w:comboBox>
          </w:sdtPr>
          <w:sdtEndPr>
            <w:rPr>
              <w:rStyle w:val="Absatz-Standardschriftart"/>
              <w:rFonts w:cs="Segoe UI"/>
              <w:color w:val="auto"/>
            </w:rPr>
          </w:sdtEndPr>
          <w:sdtContent>
            <w:tc>
              <w:tcPr>
                <w:tcW w:w="2173" w:type="dxa"/>
                <w:vAlign w:val="center"/>
              </w:tcPr>
              <w:p w14:paraId="34C97B2D" w14:textId="77777777" w:rsidR="00202EE3" w:rsidRPr="00DE562E" w:rsidRDefault="00202EE3" w:rsidP="002A3C68">
                <w:pPr>
                  <w:rPr>
                    <w:rFonts w:cs="Segoe UI"/>
                    <w:b/>
                    <w:bCs/>
                    <w:vanish/>
                  </w:rPr>
                </w:pPr>
                <w:r w:rsidRPr="00DE562E">
                  <w:rPr>
                    <w:rStyle w:val="Platzhaltertext"/>
                    <w:rFonts w:cs="Segoe UI"/>
                    <w:vanish/>
                    <w:color w:val="808080" w:themeColor="background1" w:themeShade="80"/>
                  </w:rPr>
                  <w:t>Wählen Sie ein Element aus.</w:t>
                </w:r>
              </w:p>
            </w:tc>
          </w:sdtContent>
        </w:sdt>
        <w:sdt>
          <w:sdtPr>
            <w:rPr>
              <w:rFonts w:cs="Segoe UI"/>
            </w:rPr>
            <w:id w:val="1173146547"/>
            <w:placeholder>
              <w:docPart w:val="1DE8D32CAA664507AC063DA432CE2D9E"/>
            </w:placeholder>
            <w:showingPlcHdr/>
          </w:sdtPr>
          <w:sdtEndPr/>
          <w:sdtContent>
            <w:tc>
              <w:tcPr>
                <w:tcW w:w="4973" w:type="dxa"/>
                <w:vAlign w:val="center"/>
              </w:tcPr>
              <w:p w14:paraId="308732BC" w14:textId="77777777" w:rsidR="00202EE3" w:rsidRPr="00FE78A8" w:rsidRDefault="00202EE3" w:rsidP="002A3C68">
                <w:pPr>
                  <w:rPr>
                    <w:rFonts w:cs="Segoe UI"/>
                  </w:rPr>
                </w:pPr>
                <w:r w:rsidRPr="00F81B0B">
                  <w:rPr>
                    <w:rStyle w:val="Platzhaltertext"/>
                    <w:vanish/>
                  </w:rPr>
                  <w:t>Klicken oder tippen Sie hier, um Text einzugeben.</w:t>
                </w:r>
              </w:p>
            </w:tc>
          </w:sdtContent>
        </w:sdt>
        <w:sdt>
          <w:sdtPr>
            <w:rPr>
              <w:rFonts w:cs="Segoe UI"/>
            </w:rPr>
            <w:id w:val="1886213540"/>
            <w:placeholder>
              <w:docPart w:val="77AC552114794E39B66B599ADC9A8A55"/>
            </w:placeholder>
            <w:showingPlcHdr/>
          </w:sdtPr>
          <w:sdtEndPr/>
          <w:sdtContent>
            <w:tc>
              <w:tcPr>
                <w:tcW w:w="1915" w:type="dxa"/>
                <w:vAlign w:val="center"/>
              </w:tcPr>
              <w:p w14:paraId="4DB2116A" w14:textId="77777777" w:rsidR="00202EE3" w:rsidRPr="00922FB8" w:rsidRDefault="00202EE3" w:rsidP="002A3C68">
                <w:pPr>
                  <w:rPr>
                    <w:rFonts w:cs="Segoe UI"/>
                    <w:b/>
                  </w:rPr>
                </w:pPr>
                <w:r w:rsidRPr="00F81B0B">
                  <w:rPr>
                    <w:rStyle w:val="Platzhaltertext"/>
                    <w:vanish/>
                  </w:rPr>
                  <w:t>Autor/in</w:t>
                </w:r>
              </w:p>
            </w:tc>
          </w:sdtContent>
        </w:sdt>
      </w:tr>
      <w:tr w:rsidR="00160832" w14:paraId="4DAF11C4" w14:textId="77777777" w:rsidTr="002A3C68">
        <w:trPr>
          <w:trHeight w:val="283"/>
        </w:trPr>
        <w:sdt>
          <w:sdtPr>
            <w:rPr>
              <w:rStyle w:val="Eingabetext"/>
            </w:rPr>
            <w:tag w:val="Person"/>
            <w:id w:val="1837099089"/>
            <w:placeholder>
              <w:docPart w:val="0BAB2FCC5DF44827B04FDABE9D3A28CB"/>
            </w:placeholder>
            <w:showingPlcHdr/>
            <w:comboBox>
              <w:listItem w:value="Wählen Sie ein Element aus."/>
              <w:listItem w:displayText="Deutsch" w:value="Deutsch"/>
              <w:listItem w:displayText="Englisch" w:value="Englisch"/>
              <w:listItem w:displayText="Mathematik" w:value="Mathematik"/>
              <w:listItem w:displayText="Natur, Mensch und Gesellschaft" w:value="Natur, Mensch und Gesellschaft"/>
              <w:listItem w:displayText="Natur und Technik" w:value="Natur und Technik"/>
              <w:listItem w:displayText="Räume, Zeiten, Gesellschaften" w:value="Räume, Zeiten, Gesellschaften"/>
              <w:listItem w:displayText="Wirtschaft, Arbeit, Haushalt" w:value="Wirtschaft, Arbeit, Haushalt"/>
              <w:listItem w:displayText="Lebenskunde: Ethik, Religion und Gemeinschaft" w:value="Lebenskunde: Ethik, Religion und Gemeinschaft"/>
              <w:listItem w:displayText="Lebenskunde: Berufliche Orientierung" w:value="Lebenskunde: Berufliche Orientierung"/>
              <w:listItem w:displayText="Gestalten (bildnerisch, textil, technisch)" w:value="Gestalten (bildnerisch, textil, technisch)"/>
              <w:listItem w:displayText="Musik" w:value="Musik"/>
              <w:listItem w:displayText="Bewegung und Sport" w:value="Bewegung und Sport"/>
              <w:listItem w:displayText="Medien und Informatik" w:value="Medien und Informatik"/>
              <w:listItem w:displayText="Projektunterricht" w:value="Projektunterricht"/>
            </w:comboBox>
          </w:sdtPr>
          <w:sdtEndPr>
            <w:rPr>
              <w:rStyle w:val="Absatz-Standardschriftart"/>
              <w:rFonts w:cs="Segoe UI"/>
              <w:color w:val="auto"/>
            </w:rPr>
          </w:sdtEndPr>
          <w:sdtContent>
            <w:tc>
              <w:tcPr>
                <w:tcW w:w="2173" w:type="dxa"/>
                <w:vAlign w:val="center"/>
              </w:tcPr>
              <w:p w14:paraId="609D982E" w14:textId="77777777" w:rsidR="00202EE3" w:rsidRPr="00922FB8" w:rsidRDefault="00202EE3" w:rsidP="002A3C68">
                <w:pPr>
                  <w:rPr>
                    <w:rFonts w:cs="Segoe UI"/>
                    <w:b/>
                    <w:bCs/>
                  </w:rPr>
                </w:pPr>
                <w:r w:rsidRPr="00DE562E">
                  <w:rPr>
                    <w:rStyle w:val="Platzhaltertext"/>
                    <w:rFonts w:cs="Segoe UI"/>
                    <w:vanish/>
                    <w:color w:val="808080" w:themeColor="background1" w:themeShade="80"/>
                  </w:rPr>
                  <w:t>Wählen Sie ein Element aus.</w:t>
                </w:r>
              </w:p>
            </w:tc>
          </w:sdtContent>
        </w:sdt>
        <w:sdt>
          <w:sdtPr>
            <w:rPr>
              <w:rFonts w:cs="Segoe UI"/>
            </w:rPr>
            <w:id w:val="1545486792"/>
            <w:placeholder>
              <w:docPart w:val="824B846D8B4545C19869382D88448939"/>
            </w:placeholder>
            <w:showingPlcHdr/>
          </w:sdtPr>
          <w:sdtEndPr/>
          <w:sdtContent>
            <w:tc>
              <w:tcPr>
                <w:tcW w:w="4973" w:type="dxa"/>
                <w:vAlign w:val="center"/>
              </w:tcPr>
              <w:p w14:paraId="18E41127" w14:textId="77777777" w:rsidR="00202EE3" w:rsidRPr="00FE78A8" w:rsidRDefault="00202EE3" w:rsidP="002A3C68">
                <w:pPr>
                  <w:rPr>
                    <w:rFonts w:cs="Segoe UI"/>
                  </w:rPr>
                </w:pPr>
                <w:r w:rsidRPr="00F81B0B">
                  <w:rPr>
                    <w:rStyle w:val="Platzhaltertext"/>
                    <w:vanish/>
                  </w:rPr>
                  <w:t>Klicken oder tippen Sie hier, um Text einzugeben.</w:t>
                </w:r>
              </w:p>
            </w:tc>
          </w:sdtContent>
        </w:sdt>
        <w:sdt>
          <w:sdtPr>
            <w:rPr>
              <w:rFonts w:cs="Segoe UI"/>
            </w:rPr>
            <w:id w:val="-795061560"/>
            <w:placeholder>
              <w:docPart w:val="0B5A819C229E43ACAD3437DFB7DB65BF"/>
            </w:placeholder>
            <w:showingPlcHdr/>
          </w:sdtPr>
          <w:sdtEndPr/>
          <w:sdtContent>
            <w:tc>
              <w:tcPr>
                <w:tcW w:w="1915" w:type="dxa"/>
                <w:vAlign w:val="center"/>
              </w:tcPr>
              <w:p w14:paraId="0072C2FD" w14:textId="77777777" w:rsidR="00202EE3" w:rsidRPr="00922FB8" w:rsidRDefault="00202EE3" w:rsidP="002A3C68">
                <w:pPr>
                  <w:rPr>
                    <w:rFonts w:cs="Segoe UI"/>
                    <w:b/>
                  </w:rPr>
                </w:pPr>
                <w:r w:rsidRPr="00F81B0B">
                  <w:rPr>
                    <w:rStyle w:val="Platzhaltertext"/>
                    <w:vanish/>
                  </w:rPr>
                  <w:t>Autor/in</w:t>
                </w:r>
              </w:p>
            </w:tc>
          </w:sdtContent>
        </w:sdt>
      </w:tr>
    </w:tbl>
    <w:p w14:paraId="5FC40FEA" w14:textId="77777777" w:rsidR="003759CA" w:rsidRDefault="003759CA">
      <w:pPr>
        <w:rPr>
          <w:rFonts w:cs="Segoe UI"/>
          <w:b/>
          <w:bCs/>
          <w:iCs/>
          <w:sz w:val="24"/>
          <w:szCs w:val="28"/>
        </w:rPr>
      </w:pPr>
      <w:r>
        <w:rPr>
          <w:rFonts w:cs="Segoe UI"/>
        </w:rPr>
        <w:br w:type="page"/>
      </w:r>
    </w:p>
    <w:p w14:paraId="227716E5" w14:textId="77777777" w:rsidR="00202EE3" w:rsidRDefault="00202EE3" w:rsidP="00481046">
      <w:pPr>
        <w:pStyle w:val="berschrift2"/>
        <w:numPr>
          <w:ilvl w:val="0"/>
          <w:numId w:val="0"/>
        </w:numPr>
        <w:rPr>
          <w:rFonts w:cs="Segoe UI"/>
        </w:rPr>
        <w:sectPr w:rsidR="00202EE3" w:rsidSect="006C2F9E">
          <w:type w:val="continuous"/>
          <w:pgSz w:w="11906" w:h="16838" w:code="9"/>
          <w:pgMar w:top="1418" w:right="1134" w:bottom="1134" w:left="1701" w:header="567" w:footer="420" w:gutter="0"/>
          <w:cols w:space="708"/>
          <w:formProt w:val="0"/>
          <w:docGrid w:linePitch="360"/>
        </w:sectPr>
      </w:pPr>
    </w:p>
    <w:p w14:paraId="2BCE0645" w14:textId="77777777" w:rsidR="00202EE3" w:rsidRPr="00062B11" w:rsidRDefault="00202EE3" w:rsidP="00481046">
      <w:pPr>
        <w:pStyle w:val="berschrift2"/>
        <w:numPr>
          <w:ilvl w:val="0"/>
          <w:numId w:val="0"/>
        </w:numPr>
        <w:rPr>
          <w:rFonts w:cs="Segoe UI"/>
        </w:rPr>
      </w:pPr>
      <w:r w:rsidRPr="00062B11">
        <w:rPr>
          <w:rFonts w:cs="Segoe UI"/>
        </w:rPr>
        <w:lastRenderedPageBreak/>
        <w:t>Beobachtungen zum aktuellen Entwicklungsstand</w:t>
      </w:r>
    </w:p>
    <w:p w14:paraId="19D3558B" w14:textId="77777777" w:rsidR="00202EE3" w:rsidRPr="002F6961" w:rsidRDefault="00202EE3" w:rsidP="00481046">
      <w:pPr>
        <w:rPr>
          <w:rFonts w:cs="Segoe UI"/>
          <w:i/>
          <w:iCs/>
        </w:rPr>
      </w:pPr>
      <w:r w:rsidRPr="00062B11">
        <w:rPr>
          <w:rFonts w:cs="Segoe UI"/>
        </w:rPr>
        <w:t>Untenstehend wird der Entwicklungsstand aus Sicht verschiedener Bezugspersonen beschrieben.</w:t>
      </w:r>
      <w:r>
        <w:rPr>
          <w:rFonts w:cs="Segoe UI"/>
        </w:rPr>
        <w:t xml:space="preserve"> </w:t>
      </w:r>
      <w:r w:rsidRPr="002F6961">
        <w:rPr>
          <w:rFonts w:cs="Segoe UI"/>
          <w:iCs/>
        </w:rPr>
        <w:t>Nachfolgend besteht die Möglichkeit, zusätzlich Ziele zu beschreiben.</w:t>
      </w:r>
    </w:p>
    <w:tbl>
      <w:tblPr>
        <w:tblStyle w:val="Tabellenraster"/>
        <w:tblW w:w="9322" w:type="dxa"/>
        <w:tblCellMar>
          <w:top w:w="28" w:type="dxa"/>
          <w:bottom w:w="28" w:type="dxa"/>
        </w:tblCellMar>
        <w:tblLook w:val="04A0" w:firstRow="1" w:lastRow="0" w:firstColumn="1" w:lastColumn="0" w:noHBand="0" w:noVBand="1"/>
      </w:tblPr>
      <w:tblGrid>
        <w:gridCol w:w="9322"/>
      </w:tblGrid>
      <w:tr w:rsidR="00160832" w14:paraId="76682CC8" w14:textId="77777777" w:rsidTr="00BA618F">
        <w:tc>
          <w:tcPr>
            <w:tcW w:w="9322" w:type="dxa"/>
            <w:tcBorders>
              <w:bottom w:val="single" w:sz="4" w:space="0" w:color="auto"/>
            </w:tcBorders>
            <w:shd w:val="clear" w:color="auto" w:fill="D9D9D9" w:themeFill="background1" w:themeFillShade="D9"/>
            <w:vAlign w:val="center"/>
          </w:tcPr>
          <w:p w14:paraId="5B856C1E" w14:textId="77777777" w:rsidR="00202EE3" w:rsidRDefault="00202EE3" w:rsidP="004B6F16">
            <w:pPr>
              <w:keepNext/>
              <w:keepLines/>
              <w:rPr>
                <w:rFonts w:cs="Segoe UI"/>
                <w:b/>
              </w:rPr>
            </w:pPr>
            <w:bookmarkStart w:id="19" w:name="_Hlk206686969"/>
            <w:r w:rsidRPr="00C2033C">
              <w:rPr>
                <w:rFonts w:cs="Segoe UI"/>
                <w:b/>
              </w:rPr>
              <w:t>Lernen</w:t>
            </w:r>
            <w:r w:rsidRPr="00062B11">
              <w:rPr>
                <w:rFonts w:cs="Segoe UI"/>
                <w:b/>
              </w:rPr>
              <w:t xml:space="preserve"> und Wissensanwendung </w:t>
            </w:r>
          </w:p>
          <w:p w14:paraId="2891A4B3" w14:textId="77777777" w:rsidR="00202EE3" w:rsidRPr="00062B11" w:rsidRDefault="00202EE3" w:rsidP="004B6F16">
            <w:pPr>
              <w:keepNext/>
              <w:keepLines/>
              <w:rPr>
                <w:rFonts w:cs="Segoe UI"/>
                <w:b/>
              </w:rPr>
            </w:pPr>
            <w:r w:rsidRPr="00062B11">
              <w:rPr>
                <w:rFonts w:cs="Segoe UI"/>
              </w:rPr>
              <w:t>Mathematisches Lernen, Begriffsbildung und Sp</w:t>
            </w:r>
            <w:r>
              <w:rPr>
                <w:rFonts w:cs="Segoe UI"/>
              </w:rPr>
              <w:t>racherwerb, Schriftspracherwerb</w:t>
            </w:r>
          </w:p>
        </w:tc>
      </w:tr>
      <w:tr w:rsidR="00160832" w14:paraId="0F7E86A2" w14:textId="77777777" w:rsidTr="00BA618F">
        <w:tc>
          <w:tcPr>
            <w:tcW w:w="9322" w:type="dxa"/>
            <w:tcBorders>
              <w:bottom w:val="nil"/>
            </w:tcBorders>
          </w:tcPr>
          <w:p w14:paraId="158AF8FC" w14:textId="77777777" w:rsidR="00202EE3" w:rsidRDefault="00202EE3" w:rsidP="00BA618F">
            <w:pPr>
              <w:pStyle w:val="Listenabsatz"/>
              <w:keepLines/>
              <w:ind w:left="0"/>
              <w:contextualSpacing w:val="0"/>
              <w:rPr>
                <w:rFonts w:cs="Segoe UI"/>
                <w:b/>
                <w:bCs/>
                <w:szCs w:val="22"/>
              </w:rPr>
            </w:pPr>
            <w:r>
              <w:rPr>
                <w:rFonts w:cs="Segoe UI"/>
                <w:b/>
                <w:bCs/>
                <w:szCs w:val="22"/>
              </w:rPr>
              <w:t>Entwicklungsstand:</w:t>
            </w:r>
          </w:p>
        </w:tc>
      </w:tr>
      <w:tr w:rsidR="00160832" w14:paraId="0475F2D6" w14:textId="77777777" w:rsidTr="00BA618F">
        <w:sdt>
          <w:sdtPr>
            <w:rPr>
              <w:rFonts w:cs="Segoe UI"/>
              <w:szCs w:val="22"/>
            </w:rPr>
            <w:id w:val="-277876930"/>
            <w:placeholder>
              <w:docPart w:val="5439D2B537C44BBE9F7229B28101E2E9"/>
            </w:placeholder>
            <w:showingPlcHdr/>
          </w:sdtPr>
          <w:sdtEndPr/>
          <w:sdtContent>
            <w:tc>
              <w:tcPr>
                <w:tcW w:w="9322" w:type="dxa"/>
                <w:tcBorders>
                  <w:top w:val="nil"/>
                  <w:bottom w:val="single" w:sz="4" w:space="0" w:color="auto"/>
                </w:tcBorders>
              </w:tcPr>
              <w:p w14:paraId="03FFB957" w14:textId="77777777" w:rsidR="00202EE3" w:rsidRDefault="00202EE3" w:rsidP="00BA618F">
                <w:pPr>
                  <w:pStyle w:val="Listenabsatz"/>
                  <w:keepLines/>
                  <w:ind w:left="0"/>
                  <w:contextualSpacing w:val="0"/>
                  <w:rPr>
                    <w:rFonts w:cs="Segoe UI"/>
                    <w:b/>
                    <w:bCs/>
                    <w:szCs w:val="22"/>
                  </w:rPr>
                </w:pPr>
                <w:r w:rsidRPr="00F81B0B">
                  <w:rPr>
                    <w:rStyle w:val="Platzhaltertext"/>
                    <w:vanish/>
                    <w:szCs w:val="22"/>
                  </w:rPr>
                  <w:t>Klicken oder tippen Sie hier, um Text einzugeben.</w:t>
                </w:r>
              </w:p>
            </w:tc>
          </w:sdtContent>
        </w:sdt>
      </w:tr>
      <w:tr w:rsidR="00160832" w14:paraId="3F944345" w14:textId="77777777" w:rsidTr="00BA618F">
        <w:tc>
          <w:tcPr>
            <w:tcW w:w="9322" w:type="dxa"/>
            <w:tcBorders>
              <w:top w:val="single" w:sz="4" w:space="0" w:color="auto"/>
              <w:bottom w:val="nil"/>
            </w:tcBorders>
          </w:tcPr>
          <w:p w14:paraId="3BF1A002" w14:textId="77777777" w:rsidR="00202EE3" w:rsidRPr="00373EC7" w:rsidRDefault="00202EE3" w:rsidP="006E6B22">
            <w:pPr>
              <w:pStyle w:val="Listenabsatz"/>
              <w:keepLines/>
              <w:ind w:left="0"/>
              <w:contextualSpacing w:val="0"/>
              <w:rPr>
                <w:rFonts w:cs="Segoe UI"/>
                <w:b/>
                <w:bCs/>
                <w:szCs w:val="22"/>
              </w:rPr>
            </w:pPr>
            <w:r>
              <w:rPr>
                <w:rFonts w:cs="Segoe UI"/>
                <w:b/>
                <w:bCs/>
                <w:szCs w:val="22"/>
              </w:rPr>
              <w:t>Z</w:t>
            </w:r>
            <w:r w:rsidRPr="00373EC7">
              <w:rPr>
                <w:rFonts w:cs="Segoe UI"/>
                <w:b/>
                <w:bCs/>
                <w:szCs w:val="22"/>
              </w:rPr>
              <w:t>iele</w:t>
            </w:r>
            <w:r>
              <w:rPr>
                <w:rFonts w:cs="Segoe UI"/>
                <w:b/>
                <w:bCs/>
                <w:szCs w:val="22"/>
              </w:rPr>
              <w:t>:</w:t>
            </w:r>
          </w:p>
        </w:tc>
      </w:tr>
      <w:tr w:rsidR="00160832" w14:paraId="406DCE88" w14:textId="77777777" w:rsidTr="00373EC7">
        <w:sdt>
          <w:sdtPr>
            <w:rPr>
              <w:rFonts w:cs="Segoe UI"/>
              <w:szCs w:val="22"/>
            </w:rPr>
            <w:id w:val="1767339250"/>
            <w:placeholder>
              <w:docPart w:val="16B2C4599BC949D0B6C4EE49DEEF6F24"/>
            </w:placeholder>
            <w:showingPlcHdr/>
          </w:sdtPr>
          <w:sdtEndPr/>
          <w:sdtContent>
            <w:tc>
              <w:tcPr>
                <w:tcW w:w="9322" w:type="dxa"/>
                <w:tcBorders>
                  <w:top w:val="nil"/>
                  <w:bottom w:val="single" w:sz="4" w:space="0" w:color="auto"/>
                </w:tcBorders>
              </w:tcPr>
              <w:p w14:paraId="35E5800A" w14:textId="77777777" w:rsidR="00202EE3" w:rsidRDefault="00202EE3" w:rsidP="006E6B22">
                <w:pPr>
                  <w:pStyle w:val="Listenabsatz"/>
                  <w:keepLines/>
                  <w:ind w:left="0"/>
                  <w:contextualSpacing w:val="0"/>
                  <w:rPr>
                    <w:rFonts w:cs="Segoe UI"/>
                    <w:szCs w:val="22"/>
                  </w:rPr>
                </w:pPr>
                <w:r w:rsidRPr="00F81B0B">
                  <w:rPr>
                    <w:rStyle w:val="Platzhaltertext"/>
                    <w:vanish/>
                    <w:szCs w:val="22"/>
                  </w:rPr>
                  <w:t>Klicken oder tippen Sie hier, um Text einzugeben.</w:t>
                </w:r>
              </w:p>
            </w:tc>
          </w:sdtContent>
        </w:sdt>
      </w:tr>
      <w:bookmarkEnd w:id="19"/>
    </w:tbl>
    <w:p w14:paraId="4F991B83" w14:textId="77777777" w:rsidR="00202EE3" w:rsidRPr="00062B11" w:rsidRDefault="00202EE3" w:rsidP="00481046">
      <w:pPr>
        <w:rPr>
          <w:rFonts w:cs="Segoe UI"/>
          <w:sz w:val="10"/>
          <w:szCs w:val="10"/>
        </w:rPr>
      </w:pPr>
    </w:p>
    <w:tbl>
      <w:tblPr>
        <w:tblStyle w:val="Tabellenraster"/>
        <w:tblW w:w="9322" w:type="dxa"/>
        <w:tblCellMar>
          <w:top w:w="28" w:type="dxa"/>
          <w:bottom w:w="28" w:type="dxa"/>
        </w:tblCellMar>
        <w:tblLook w:val="04A0" w:firstRow="1" w:lastRow="0" w:firstColumn="1" w:lastColumn="0" w:noHBand="0" w:noVBand="1"/>
      </w:tblPr>
      <w:tblGrid>
        <w:gridCol w:w="9322"/>
      </w:tblGrid>
      <w:tr w:rsidR="00160832" w14:paraId="736E455B" w14:textId="77777777" w:rsidTr="00373EC7">
        <w:tc>
          <w:tcPr>
            <w:tcW w:w="9322" w:type="dxa"/>
            <w:tcBorders>
              <w:bottom w:val="single" w:sz="4" w:space="0" w:color="auto"/>
            </w:tcBorders>
            <w:shd w:val="clear" w:color="auto" w:fill="D9D9D9" w:themeFill="background1" w:themeFillShade="D9"/>
            <w:vAlign w:val="center"/>
          </w:tcPr>
          <w:p w14:paraId="3FC13DD7" w14:textId="77777777" w:rsidR="00202EE3" w:rsidRPr="00062B11" w:rsidRDefault="00202EE3" w:rsidP="004B6F16">
            <w:pPr>
              <w:keepLines/>
              <w:rPr>
                <w:rFonts w:cs="Segoe UI"/>
                <w:b/>
              </w:rPr>
            </w:pPr>
            <w:bookmarkStart w:id="20" w:name="_Hlk206687033"/>
            <w:r w:rsidRPr="00062B11">
              <w:rPr>
                <w:rFonts w:cs="Segoe UI"/>
                <w:b/>
              </w:rPr>
              <w:t>Allgemeine Aufgaben und Anforderungen</w:t>
            </w:r>
          </w:p>
        </w:tc>
      </w:tr>
      <w:bookmarkEnd w:id="20"/>
      <w:tr w:rsidR="00160832" w14:paraId="6DAEFDC2" w14:textId="77777777" w:rsidTr="00373EC7">
        <w:tc>
          <w:tcPr>
            <w:tcW w:w="9322" w:type="dxa"/>
            <w:tcBorders>
              <w:bottom w:val="nil"/>
            </w:tcBorders>
          </w:tcPr>
          <w:p w14:paraId="6867B59C" w14:textId="77777777" w:rsidR="00202EE3" w:rsidRPr="00E2625E" w:rsidRDefault="00202EE3" w:rsidP="00BA618F">
            <w:pPr>
              <w:pStyle w:val="Listenabsatz"/>
              <w:keepLines/>
              <w:ind w:left="0"/>
              <w:contextualSpacing w:val="0"/>
              <w:rPr>
                <w:rFonts w:cs="Segoe UI"/>
                <w:szCs w:val="22"/>
              </w:rPr>
            </w:pPr>
            <w:r>
              <w:rPr>
                <w:rFonts w:cs="Segoe UI"/>
                <w:b/>
                <w:bCs/>
                <w:szCs w:val="22"/>
              </w:rPr>
              <w:t>Entwicklungsstand:</w:t>
            </w:r>
          </w:p>
        </w:tc>
      </w:tr>
      <w:tr w:rsidR="00160832" w14:paraId="45E52673" w14:textId="77777777" w:rsidTr="00BA618F">
        <w:sdt>
          <w:sdtPr>
            <w:rPr>
              <w:rFonts w:cs="Segoe UI"/>
              <w:szCs w:val="22"/>
            </w:rPr>
            <w:id w:val="292792797"/>
            <w:placeholder>
              <w:docPart w:val="799715C893C94502BD9D6AE31B223269"/>
            </w:placeholder>
            <w:showingPlcHdr/>
          </w:sdtPr>
          <w:sdtEndPr/>
          <w:sdtContent>
            <w:tc>
              <w:tcPr>
                <w:tcW w:w="9322" w:type="dxa"/>
                <w:tcBorders>
                  <w:top w:val="nil"/>
                  <w:bottom w:val="single" w:sz="4" w:space="0" w:color="auto"/>
                </w:tcBorders>
              </w:tcPr>
              <w:p w14:paraId="6D49DE61" w14:textId="77777777" w:rsidR="00202EE3" w:rsidRPr="00373EC7" w:rsidRDefault="00202EE3" w:rsidP="00373EC7">
                <w:pPr>
                  <w:pStyle w:val="Listenabsatz"/>
                  <w:keepLines/>
                  <w:ind w:left="0"/>
                  <w:contextualSpacing w:val="0"/>
                  <w:rPr>
                    <w:rFonts w:cs="Segoe UI"/>
                    <w:b/>
                    <w:bCs/>
                    <w:szCs w:val="22"/>
                  </w:rPr>
                </w:pPr>
                <w:r w:rsidRPr="00F81B0B">
                  <w:rPr>
                    <w:rStyle w:val="Platzhaltertext"/>
                    <w:vanish/>
                    <w:szCs w:val="22"/>
                  </w:rPr>
                  <w:t>Klicken oder tippen Sie hier, um Text einzugeben.</w:t>
                </w:r>
              </w:p>
            </w:tc>
          </w:sdtContent>
        </w:sdt>
      </w:tr>
      <w:tr w:rsidR="00160832" w14:paraId="541D7696" w14:textId="77777777" w:rsidTr="00BA618F">
        <w:tc>
          <w:tcPr>
            <w:tcW w:w="9322" w:type="dxa"/>
            <w:tcBorders>
              <w:top w:val="single" w:sz="4" w:space="0" w:color="auto"/>
              <w:bottom w:val="nil"/>
            </w:tcBorders>
          </w:tcPr>
          <w:p w14:paraId="0300E352" w14:textId="77777777" w:rsidR="00202EE3" w:rsidRDefault="00202EE3" w:rsidP="00BA618F">
            <w:pPr>
              <w:pStyle w:val="Listenabsatz"/>
              <w:keepLines/>
              <w:ind w:left="0"/>
              <w:contextualSpacing w:val="0"/>
              <w:rPr>
                <w:rFonts w:cs="Segoe UI"/>
                <w:szCs w:val="22"/>
              </w:rPr>
            </w:pPr>
            <w:r>
              <w:rPr>
                <w:rFonts w:cs="Segoe UI"/>
                <w:b/>
                <w:bCs/>
                <w:szCs w:val="22"/>
              </w:rPr>
              <w:t>Z</w:t>
            </w:r>
            <w:r w:rsidRPr="00373EC7">
              <w:rPr>
                <w:rFonts w:cs="Segoe UI"/>
                <w:b/>
                <w:bCs/>
                <w:szCs w:val="22"/>
              </w:rPr>
              <w:t>iele</w:t>
            </w:r>
            <w:r>
              <w:rPr>
                <w:rFonts w:cs="Segoe UI"/>
                <w:b/>
                <w:bCs/>
                <w:szCs w:val="22"/>
              </w:rPr>
              <w:t>:</w:t>
            </w:r>
          </w:p>
        </w:tc>
      </w:tr>
      <w:tr w:rsidR="00160832" w14:paraId="0D0DF3E2" w14:textId="77777777" w:rsidTr="00373EC7">
        <w:sdt>
          <w:sdtPr>
            <w:rPr>
              <w:rFonts w:cs="Segoe UI"/>
              <w:szCs w:val="22"/>
            </w:rPr>
            <w:id w:val="1133680485"/>
            <w:placeholder>
              <w:docPart w:val="28BADBE3F6514B29BD8A52ADC7E1E769"/>
            </w:placeholder>
            <w:showingPlcHdr/>
          </w:sdtPr>
          <w:sdtEndPr/>
          <w:sdtContent>
            <w:tc>
              <w:tcPr>
                <w:tcW w:w="9322" w:type="dxa"/>
                <w:tcBorders>
                  <w:top w:val="nil"/>
                  <w:bottom w:val="single" w:sz="4" w:space="0" w:color="auto"/>
                </w:tcBorders>
              </w:tcPr>
              <w:p w14:paraId="095B425F" w14:textId="77777777" w:rsidR="00202EE3" w:rsidRDefault="00202EE3" w:rsidP="00BA618F">
                <w:pPr>
                  <w:pStyle w:val="Listenabsatz"/>
                  <w:keepLines/>
                  <w:ind w:left="0"/>
                  <w:contextualSpacing w:val="0"/>
                  <w:rPr>
                    <w:rFonts w:cs="Segoe UI"/>
                    <w:szCs w:val="22"/>
                  </w:rPr>
                </w:pPr>
                <w:r w:rsidRPr="00F81B0B">
                  <w:rPr>
                    <w:rStyle w:val="Platzhaltertext"/>
                    <w:vanish/>
                    <w:szCs w:val="22"/>
                  </w:rPr>
                  <w:t>Klicken oder tippen Sie hier, um Text einzugeben.</w:t>
                </w:r>
              </w:p>
            </w:tc>
          </w:sdtContent>
        </w:sdt>
      </w:tr>
    </w:tbl>
    <w:p w14:paraId="6B51CF82" w14:textId="77777777" w:rsidR="00202EE3" w:rsidRPr="00062B11" w:rsidRDefault="00202EE3" w:rsidP="00481046">
      <w:pPr>
        <w:rPr>
          <w:rFonts w:cs="Segoe UI"/>
          <w:sz w:val="10"/>
          <w:szCs w:val="10"/>
        </w:rPr>
      </w:pPr>
    </w:p>
    <w:tbl>
      <w:tblPr>
        <w:tblStyle w:val="Tabellenraster"/>
        <w:tblW w:w="9322" w:type="dxa"/>
        <w:tblCellMar>
          <w:top w:w="28" w:type="dxa"/>
          <w:bottom w:w="28" w:type="dxa"/>
        </w:tblCellMar>
        <w:tblLook w:val="04A0" w:firstRow="1" w:lastRow="0" w:firstColumn="1" w:lastColumn="0" w:noHBand="0" w:noVBand="1"/>
      </w:tblPr>
      <w:tblGrid>
        <w:gridCol w:w="9322"/>
      </w:tblGrid>
      <w:tr w:rsidR="00160832" w14:paraId="6120D061" w14:textId="77777777" w:rsidTr="00373EC7">
        <w:tc>
          <w:tcPr>
            <w:tcW w:w="9322" w:type="dxa"/>
            <w:tcBorders>
              <w:bottom w:val="single" w:sz="4" w:space="0" w:color="auto"/>
            </w:tcBorders>
            <w:shd w:val="clear" w:color="auto" w:fill="D9D9D9" w:themeFill="background1" w:themeFillShade="D9"/>
            <w:vAlign w:val="center"/>
          </w:tcPr>
          <w:p w14:paraId="3C92A716" w14:textId="77777777" w:rsidR="00202EE3" w:rsidRPr="00062B11" w:rsidRDefault="00202EE3" w:rsidP="004B6F16">
            <w:pPr>
              <w:keepNext/>
              <w:keepLines/>
              <w:rPr>
                <w:rFonts w:cs="Segoe UI"/>
                <w:b/>
              </w:rPr>
            </w:pPr>
            <w:r w:rsidRPr="00062B11">
              <w:rPr>
                <w:rFonts w:cs="Segoe UI"/>
                <w:b/>
              </w:rPr>
              <w:t>Kommunikation</w:t>
            </w:r>
          </w:p>
        </w:tc>
      </w:tr>
      <w:tr w:rsidR="00160832" w14:paraId="350A49C5" w14:textId="77777777" w:rsidTr="00373EC7">
        <w:tc>
          <w:tcPr>
            <w:tcW w:w="9322" w:type="dxa"/>
            <w:tcBorders>
              <w:bottom w:val="nil"/>
            </w:tcBorders>
          </w:tcPr>
          <w:p w14:paraId="42E70DD4" w14:textId="77777777" w:rsidR="00202EE3" w:rsidRPr="00E2625E" w:rsidRDefault="00202EE3" w:rsidP="00BA618F">
            <w:pPr>
              <w:pStyle w:val="Listenabsatz"/>
              <w:keepLines/>
              <w:ind w:left="0"/>
              <w:contextualSpacing w:val="0"/>
              <w:rPr>
                <w:rFonts w:cs="Segoe UI"/>
                <w:szCs w:val="22"/>
              </w:rPr>
            </w:pPr>
            <w:r>
              <w:rPr>
                <w:rFonts w:cs="Segoe UI"/>
                <w:b/>
                <w:bCs/>
                <w:szCs w:val="22"/>
              </w:rPr>
              <w:t>Entwicklungsstand:</w:t>
            </w:r>
          </w:p>
        </w:tc>
      </w:tr>
      <w:tr w:rsidR="00160832" w14:paraId="757F7360" w14:textId="77777777" w:rsidTr="00BA618F">
        <w:sdt>
          <w:sdtPr>
            <w:rPr>
              <w:rFonts w:cs="Segoe UI"/>
              <w:szCs w:val="22"/>
            </w:rPr>
            <w:id w:val="1842344041"/>
            <w:placeholder>
              <w:docPart w:val="8F6A952EC0A54B11A2BB704C1A1F0FD1"/>
            </w:placeholder>
            <w:showingPlcHdr/>
          </w:sdtPr>
          <w:sdtEndPr/>
          <w:sdtContent>
            <w:tc>
              <w:tcPr>
                <w:tcW w:w="9322" w:type="dxa"/>
                <w:tcBorders>
                  <w:top w:val="nil"/>
                  <w:bottom w:val="single" w:sz="4" w:space="0" w:color="auto"/>
                </w:tcBorders>
              </w:tcPr>
              <w:p w14:paraId="66BCD68B" w14:textId="77777777" w:rsidR="00202EE3" w:rsidRPr="00373EC7" w:rsidRDefault="00202EE3" w:rsidP="00373EC7">
                <w:pPr>
                  <w:pStyle w:val="Listenabsatz"/>
                  <w:keepLines/>
                  <w:ind w:left="0"/>
                  <w:contextualSpacing w:val="0"/>
                  <w:rPr>
                    <w:rFonts w:cs="Segoe UI"/>
                    <w:b/>
                    <w:bCs/>
                    <w:szCs w:val="22"/>
                  </w:rPr>
                </w:pPr>
                <w:r w:rsidRPr="00F81B0B">
                  <w:rPr>
                    <w:rStyle w:val="Platzhaltertext"/>
                    <w:vanish/>
                    <w:szCs w:val="22"/>
                  </w:rPr>
                  <w:t>Klicken oder tippen Sie hier, um Text einzugeben.</w:t>
                </w:r>
              </w:p>
            </w:tc>
          </w:sdtContent>
        </w:sdt>
      </w:tr>
      <w:tr w:rsidR="00160832" w14:paraId="29E0FC1F" w14:textId="77777777" w:rsidTr="00BA618F">
        <w:tc>
          <w:tcPr>
            <w:tcW w:w="9322" w:type="dxa"/>
            <w:tcBorders>
              <w:top w:val="single" w:sz="4" w:space="0" w:color="auto"/>
              <w:bottom w:val="nil"/>
            </w:tcBorders>
          </w:tcPr>
          <w:p w14:paraId="357A24C2" w14:textId="77777777" w:rsidR="00202EE3" w:rsidRDefault="00202EE3" w:rsidP="00BA618F">
            <w:pPr>
              <w:pStyle w:val="Listenabsatz"/>
              <w:keepLines/>
              <w:ind w:left="0"/>
              <w:contextualSpacing w:val="0"/>
              <w:rPr>
                <w:rFonts w:cs="Segoe UI"/>
                <w:szCs w:val="22"/>
              </w:rPr>
            </w:pPr>
            <w:r>
              <w:rPr>
                <w:rFonts w:cs="Segoe UI"/>
                <w:b/>
                <w:bCs/>
                <w:szCs w:val="22"/>
              </w:rPr>
              <w:t>Z</w:t>
            </w:r>
            <w:r w:rsidRPr="00373EC7">
              <w:rPr>
                <w:rFonts w:cs="Segoe UI"/>
                <w:b/>
                <w:bCs/>
                <w:szCs w:val="22"/>
              </w:rPr>
              <w:t>iele</w:t>
            </w:r>
            <w:r>
              <w:rPr>
                <w:rFonts w:cs="Segoe UI"/>
                <w:b/>
                <w:bCs/>
                <w:szCs w:val="22"/>
              </w:rPr>
              <w:t>:</w:t>
            </w:r>
          </w:p>
        </w:tc>
      </w:tr>
      <w:tr w:rsidR="00160832" w14:paraId="06C16F99" w14:textId="77777777" w:rsidTr="00373EC7">
        <w:sdt>
          <w:sdtPr>
            <w:rPr>
              <w:rFonts w:cs="Segoe UI"/>
              <w:szCs w:val="22"/>
            </w:rPr>
            <w:id w:val="-393581532"/>
            <w:placeholder>
              <w:docPart w:val="3B018C9E653C4EEE8066711048D79453"/>
            </w:placeholder>
            <w:showingPlcHdr/>
          </w:sdtPr>
          <w:sdtEndPr/>
          <w:sdtContent>
            <w:tc>
              <w:tcPr>
                <w:tcW w:w="9322" w:type="dxa"/>
                <w:tcBorders>
                  <w:top w:val="nil"/>
                  <w:bottom w:val="single" w:sz="4" w:space="0" w:color="auto"/>
                </w:tcBorders>
              </w:tcPr>
              <w:p w14:paraId="3734FC57" w14:textId="77777777" w:rsidR="00202EE3" w:rsidRDefault="00202EE3" w:rsidP="00BA618F">
                <w:pPr>
                  <w:pStyle w:val="Listenabsatz"/>
                  <w:keepLines/>
                  <w:ind w:left="0"/>
                  <w:contextualSpacing w:val="0"/>
                  <w:rPr>
                    <w:rFonts w:cs="Segoe UI"/>
                    <w:szCs w:val="22"/>
                  </w:rPr>
                </w:pPr>
                <w:r w:rsidRPr="00F81B0B">
                  <w:rPr>
                    <w:rStyle w:val="Platzhaltertext"/>
                    <w:vanish/>
                    <w:szCs w:val="22"/>
                  </w:rPr>
                  <w:t>Klicken oder tippen Sie hier, um Text einzugeben.</w:t>
                </w:r>
              </w:p>
            </w:tc>
          </w:sdtContent>
        </w:sdt>
      </w:tr>
    </w:tbl>
    <w:p w14:paraId="45E2F9D4" w14:textId="77777777" w:rsidR="00202EE3" w:rsidRPr="00062B11" w:rsidRDefault="00202EE3" w:rsidP="00481046">
      <w:pPr>
        <w:rPr>
          <w:rFonts w:cs="Segoe UI"/>
          <w:sz w:val="10"/>
          <w:szCs w:val="10"/>
        </w:rPr>
      </w:pPr>
    </w:p>
    <w:tbl>
      <w:tblPr>
        <w:tblStyle w:val="Tabellenraster"/>
        <w:tblW w:w="9322" w:type="dxa"/>
        <w:tblCellMar>
          <w:top w:w="28" w:type="dxa"/>
          <w:bottom w:w="28" w:type="dxa"/>
        </w:tblCellMar>
        <w:tblLook w:val="04A0" w:firstRow="1" w:lastRow="0" w:firstColumn="1" w:lastColumn="0" w:noHBand="0" w:noVBand="1"/>
      </w:tblPr>
      <w:tblGrid>
        <w:gridCol w:w="9322"/>
      </w:tblGrid>
      <w:tr w:rsidR="00160832" w14:paraId="5094193B" w14:textId="77777777" w:rsidTr="00373EC7">
        <w:tc>
          <w:tcPr>
            <w:tcW w:w="9322" w:type="dxa"/>
            <w:tcBorders>
              <w:bottom w:val="single" w:sz="4" w:space="0" w:color="auto"/>
            </w:tcBorders>
            <w:shd w:val="clear" w:color="auto" w:fill="D9D9D9" w:themeFill="background1" w:themeFillShade="D9"/>
            <w:vAlign w:val="center"/>
          </w:tcPr>
          <w:p w14:paraId="2F970B2A" w14:textId="77777777" w:rsidR="00202EE3" w:rsidRPr="00062B11" w:rsidRDefault="00202EE3" w:rsidP="004B6F16">
            <w:pPr>
              <w:keepNext/>
              <w:keepLines/>
              <w:rPr>
                <w:rFonts w:cs="Segoe UI"/>
                <w:b/>
              </w:rPr>
            </w:pPr>
            <w:r w:rsidRPr="00062B11">
              <w:rPr>
                <w:rFonts w:cs="Segoe UI"/>
                <w:b/>
              </w:rPr>
              <w:t>Mobilität</w:t>
            </w:r>
          </w:p>
        </w:tc>
      </w:tr>
      <w:tr w:rsidR="00160832" w14:paraId="6E905F5B" w14:textId="77777777" w:rsidTr="00373EC7">
        <w:tc>
          <w:tcPr>
            <w:tcW w:w="9322" w:type="dxa"/>
            <w:tcBorders>
              <w:bottom w:val="nil"/>
            </w:tcBorders>
          </w:tcPr>
          <w:p w14:paraId="5C98D781" w14:textId="77777777" w:rsidR="00202EE3" w:rsidRPr="00E2625E" w:rsidRDefault="00202EE3" w:rsidP="00BA618F">
            <w:pPr>
              <w:pStyle w:val="Listenabsatz"/>
              <w:keepLines/>
              <w:ind w:left="0"/>
              <w:contextualSpacing w:val="0"/>
              <w:rPr>
                <w:rFonts w:cs="Segoe UI"/>
                <w:szCs w:val="22"/>
              </w:rPr>
            </w:pPr>
            <w:r>
              <w:rPr>
                <w:rFonts w:cs="Segoe UI"/>
                <w:b/>
                <w:bCs/>
                <w:szCs w:val="22"/>
              </w:rPr>
              <w:t>Entwicklungsstand:</w:t>
            </w:r>
          </w:p>
        </w:tc>
      </w:tr>
      <w:tr w:rsidR="00160832" w14:paraId="2A51D9AE" w14:textId="77777777" w:rsidTr="00BA618F">
        <w:sdt>
          <w:sdtPr>
            <w:rPr>
              <w:rFonts w:cs="Segoe UI"/>
              <w:szCs w:val="22"/>
            </w:rPr>
            <w:id w:val="-2080205926"/>
            <w:placeholder>
              <w:docPart w:val="2DCBCF06BF794BEC9578577F20E8F49B"/>
            </w:placeholder>
            <w:showingPlcHdr/>
          </w:sdtPr>
          <w:sdtEndPr/>
          <w:sdtContent>
            <w:tc>
              <w:tcPr>
                <w:tcW w:w="9322" w:type="dxa"/>
                <w:tcBorders>
                  <w:top w:val="nil"/>
                  <w:bottom w:val="single" w:sz="4" w:space="0" w:color="auto"/>
                </w:tcBorders>
              </w:tcPr>
              <w:p w14:paraId="33A70AB0" w14:textId="77777777" w:rsidR="00202EE3" w:rsidRPr="00373EC7" w:rsidRDefault="00202EE3" w:rsidP="00373EC7">
                <w:pPr>
                  <w:pStyle w:val="Listenabsatz"/>
                  <w:keepLines/>
                  <w:ind w:left="0"/>
                  <w:contextualSpacing w:val="0"/>
                  <w:rPr>
                    <w:rFonts w:cs="Segoe UI"/>
                    <w:b/>
                    <w:bCs/>
                    <w:szCs w:val="22"/>
                  </w:rPr>
                </w:pPr>
                <w:r w:rsidRPr="00F81B0B">
                  <w:rPr>
                    <w:rStyle w:val="Platzhaltertext"/>
                    <w:vanish/>
                    <w:szCs w:val="22"/>
                  </w:rPr>
                  <w:t>Klicken oder tippen Sie hier, um Text einzugeben.</w:t>
                </w:r>
              </w:p>
            </w:tc>
          </w:sdtContent>
        </w:sdt>
      </w:tr>
      <w:tr w:rsidR="00160832" w14:paraId="4C21722E" w14:textId="77777777" w:rsidTr="00BA618F">
        <w:tc>
          <w:tcPr>
            <w:tcW w:w="9322" w:type="dxa"/>
            <w:tcBorders>
              <w:top w:val="single" w:sz="4" w:space="0" w:color="auto"/>
              <w:bottom w:val="nil"/>
            </w:tcBorders>
          </w:tcPr>
          <w:p w14:paraId="2118B697" w14:textId="77777777" w:rsidR="00202EE3" w:rsidRDefault="00202EE3" w:rsidP="00BA618F">
            <w:pPr>
              <w:pStyle w:val="Listenabsatz"/>
              <w:keepLines/>
              <w:ind w:left="0"/>
              <w:contextualSpacing w:val="0"/>
              <w:rPr>
                <w:rFonts w:cs="Segoe UI"/>
                <w:szCs w:val="22"/>
              </w:rPr>
            </w:pPr>
            <w:r>
              <w:rPr>
                <w:rFonts w:cs="Segoe UI"/>
                <w:b/>
                <w:bCs/>
                <w:szCs w:val="22"/>
              </w:rPr>
              <w:t>Z</w:t>
            </w:r>
            <w:r w:rsidRPr="00373EC7">
              <w:rPr>
                <w:rFonts w:cs="Segoe UI"/>
                <w:b/>
                <w:bCs/>
                <w:szCs w:val="22"/>
              </w:rPr>
              <w:t>iele</w:t>
            </w:r>
            <w:r>
              <w:rPr>
                <w:rFonts w:cs="Segoe UI"/>
                <w:b/>
                <w:bCs/>
                <w:szCs w:val="22"/>
              </w:rPr>
              <w:t>:</w:t>
            </w:r>
          </w:p>
        </w:tc>
      </w:tr>
      <w:tr w:rsidR="00160832" w14:paraId="675E3ED4" w14:textId="77777777" w:rsidTr="00373EC7">
        <w:sdt>
          <w:sdtPr>
            <w:rPr>
              <w:rFonts w:cs="Segoe UI"/>
              <w:szCs w:val="22"/>
            </w:rPr>
            <w:id w:val="-499197150"/>
            <w:placeholder>
              <w:docPart w:val="4016D291A575441A8ABC53CA529D2106"/>
            </w:placeholder>
            <w:showingPlcHdr/>
          </w:sdtPr>
          <w:sdtEndPr/>
          <w:sdtContent>
            <w:tc>
              <w:tcPr>
                <w:tcW w:w="9322" w:type="dxa"/>
                <w:tcBorders>
                  <w:top w:val="nil"/>
                  <w:bottom w:val="single" w:sz="4" w:space="0" w:color="auto"/>
                </w:tcBorders>
              </w:tcPr>
              <w:p w14:paraId="3A2638CF" w14:textId="77777777" w:rsidR="00202EE3" w:rsidRDefault="00202EE3" w:rsidP="00BA618F">
                <w:pPr>
                  <w:pStyle w:val="Listenabsatz"/>
                  <w:keepLines/>
                  <w:ind w:left="0"/>
                  <w:contextualSpacing w:val="0"/>
                  <w:rPr>
                    <w:rFonts w:cs="Segoe UI"/>
                    <w:szCs w:val="22"/>
                  </w:rPr>
                </w:pPr>
                <w:r w:rsidRPr="00F81B0B">
                  <w:rPr>
                    <w:rStyle w:val="Platzhaltertext"/>
                    <w:vanish/>
                    <w:szCs w:val="22"/>
                  </w:rPr>
                  <w:t>Klicken oder tippen Sie hier, um Text einzugeben.</w:t>
                </w:r>
              </w:p>
            </w:tc>
          </w:sdtContent>
        </w:sdt>
      </w:tr>
    </w:tbl>
    <w:p w14:paraId="259D3EDB" w14:textId="77777777" w:rsidR="00202EE3" w:rsidRPr="00062B11" w:rsidRDefault="00202EE3" w:rsidP="00481046">
      <w:pPr>
        <w:rPr>
          <w:rFonts w:cs="Segoe UI"/>
          <w:sz w:val="10"/>
          <w:szCs w:val="10"/>
        </w:rPr>
      </w:pPr>
    </w:p>
    <w:tbl>
      <w:tblPr>
        <w:tblStyle w:val="Tabellenraster"/>
        <w:tblW w:w="9322" w:type="dxa"/>
        <w:tblCellMar>
          <w:top w:w="28" w:type="dxa"/>
          <w:bottom w:w="28" w:type="dxa"/>
        </w:tblCellMar>
        <w:tblLook w:val="04A0" w:firstRow="1" w:lastRow="0" w:firstColumn="1" w:lastColumn="0" w:noHBand="0" w:noVBand="1"/>
      </w:tblPr>
      <w:tblGrid>
        <w:gridCol w:w="9322"/>
      </w:tblGrid>
      <w:tr w:rsidR="00160832" w14:paraId="2242B3E3" w14:textId="77777777" w:rsidTr="00373EC7">
        <w:tc>
          <w:tcPr>
            <w:tcW w:w="9322" w:type="dxa"/>
            <w:tcBorders>
              <w:bottom w:val="single" w:sz="4" w:space="0" w:color="auto"/>
            </w:tcBorders>
            <w:shd w:val="clear" w:color="auto" w:fill="D9D9D9" w:themeFill="background1" w:themeFillShade="D9"/>
            <w:vAlign w:val="center"/>
          </w:tcPr>
          <w:p w14:paraId="1C812A5B" w14:textId="77777777" w:rsidR="00202EE3" w:rsidRPr="00062B11" w:rsidRDefault="00202EE3" w:rsidP="004B6F16">
            <w:pPr>
              <w:keepNext/>
              <w:keepLines/>
              <w:rPr>
                <w:rFonts w:cs="Segoe UI"/>
                <w:b/>
              </w:rPr>
            </w:pPr>
            <w:r w:rsidRPr="00062B11">
              <w:rPr>
                <w:rFonts w:cs="Segoe UI"/>
                <w:b/>
              </w:rPr>
              <w:t>Selbstversorgung</w:t>
            </w:r>
          </w:p>
        </w:tc>
      </w:tr>
      <w:tr w:rsidR="00160832" w14:paraId="1C576F89" w14:textId="77777777" w:rsidTr="00373EC7">
        <w:tc>
          <w:tcPr>
            <w:tcW w:w="9322" w:type="dxa"/>
            <w:tcBorders>
              <w:bottom w:val="nil"/>
            </w:tcBorders>
          </w:tcPr>
          <w:p w14:paraId="73FBC23C" w14:textId="77777777" w:rsidR="00202EE3" w:rsidRPr="00E2625E" w:rsidRDefault="00202EE3" w:rsidP="00BA618F">
            <w:pPr>
              <w:pStyle w:val="Listenabsatz"/>
              <w:keepLines/>
              <w:ind w:left="0"/>
              <w:contextualSpacing w:val="0"/>
              <w:rPr>
                <w:rFonts w:cs="Segoe UI"/>
                <w:szCs w:val="22"/>
              </w:rPr>
            </w:pPr>
            <w:r>
              <w:rPr>
                <w:rFonts w:cs="Segoe UI"/>
                <w:b/>
                <w:bCs/>
                <w:szCs w:val="22"/>
              </w:rPr>
              <w:t>Entwicklungsstand:</w:t>
            </w:r>
          </w:p>
        </w:tc>
      </w:tr>
      <w:tr w:rsidR="00160832" w14:paraId="050AC6F9" w14:textId="77777777" w:rsidTr="00BA618F">
        <w:sdt>
          <w:sdtPr>
            <w:rPr>
              <w:rFonts w:cs="Segoe UI"/>
              <w:szCs w:val="22"/>
            </w:rPr>
            <w:id w:val="817851622"/>
            <w:placeholder>
              <w:docPart w:val="E9986B915CB14C9B961717F09E9E7FF4"/>
            </w:placeholder>
            <w:showingPlcHdr/>
          </w:sdtPr>
          <w:sdtEndPr/>
          <w:sdtContent>
            <w:tc>
              <w:tcPr>
                <w:tcW w:w="9322" w:type="dxa"/>
                <w:tcBorders>
                  <w:top w:val="nil"/>
                  <w:bottom w:val="single" w:sz="4" w:space="0" w:color="auto"/>
                </w:tcBorders>
              </w:tcPr>
              <w:p w14:paraId="615E986F" w14:textId="77777777" w:rsidR="00202EE3" w:rsidRPr="00373EC7" w:rsidRDefault="00202EE3" w:rsidP="00373EC7">
                <w:pPr>
                  <w:pStyle w:val="Listenabsatz"/>
                  <w:keepLines/>
                  <w:ind w:left="0"/>
                  <w:contextualSpacing w:val="0"/>
                  <w:rPr>
                    <w:rFonts w:cs="Segoe UI"/>
                    <w:b/>
                    <w:bCs/>
                    <w:szCs w:val="22"/>
                  </w:rPr>
                </w:pPr>
                <w:r w:rsidRPr="00F81B0B">
                  <w:rPr>
                    <w:rStyle w:val="Platzhaltertext"/>
                    <w:vanish/>
                    <w:szCs w:val="22"/>
                  </w:rPr>
                  <w:t>Klicken oder tippen Sie hier, um Text einzugeben.</w:t>
                </w:r>
              </w:p>
            </w:tc>
          </w:sdtContent>
        </w:sdt>
      </w:tr>
      <w:tr w:rsidR="00160832" w14:paraId="0E9ED669" w14:textId="77777777" w:rsidTr="00BA618F">
        <w:tc>
          <w:tcPr>
            <w:tcW w:w="9322" w:type="dxa"/>
            <w:tcBorders>
              <w:top w:val="single" w:sz="4" w:space="0" w:color="auto"/>
              <w:bottom w:val="nil"/>
            </w:tcBorders>
          </w:tcPr>
          <w:p w14:paraId="09800079" w14:textId="77777777" w:rsidR="00202EE3" w:rsidRDefault="00202EE3" w:rsidP="00BA618F">
            <w:pPr>
              <w:pStyle w:val="Listenabsatz"/>
              <w:keepLines/>
              <w:ind w:left="0"/>
              <w:contextualSpacing w:val="0"/>
              <w:rPr>
                <w:rFonts w:cs="Segoe UI"/>
                <w:szCs w:val="22"/>
              </w:rPr>
            </w:pPr>
            <w:r>
              <w:rPr>
                <w:rFonts w:cs="Segoe UI"/>
                <w:b/>
                <w:bCs/>
                <w:szCs w:val="22"/>
              </w:rPr>
              <w:t>Z</w:t>
            </w:r>
            <w:r w:rsidRPr="00373EC7">
              <w:rPr>
                <w:rFonts w:cs="Segoe UI"/>
                <w:b/>
                <w:bCs/>
                <w:szCs w:val="22"/>
              </w:rPr>
              <w:t>iele</w:t>
            </w:r>
            <w:r>
              <w:rPr>
                <w:rFonts w:cs="Segoe UI"/>
                <w:b/>
                <w:bCs/>
                <w:szCs w:val="22"/>
              </w:rPr>
              <w:t>:</w:t>
            </w:r>
          </w:p>
        </w:tc>
      </w:tr>
      <w:tr w:rsidR="00160832" w14:paraId="1681749C" w14:textId="77777777" w:rsidTr="00373EC7">
        <w:sdt>
          <w:sdtPr>
            <w:rPr>
              <w:rFonts w:cs="Segoe UI"/>
              <w:szCs w:val="22"/>
            </w:rPr>
            <w:id w:val="435648164"/>
            <w:placeholder>
              <w:docPart w:val="F97622BDC5AE4974AD75907CAB1B7009"/>
            </w:placeholder>
            <w:showingPlcHdr/>
          </w:sdtPr>
          <w:sdtEndPr/>
          <w:sdtContent>
            <w:tc>
              <w:tcPr>
                <w:tcW w:w="9322" w:type="dxa"/>
                <w:tcBorders>
                  <w:top w:val="nil"/>
                  <w:bottom w:val="single" w:sz="4" w:space="0" w:color="auto"/>
                </w:tcBorders>
              </w:tcPr>
              <w:p w14:paraId="7E943350" w14:textId="77777777" w:rsidR="00202EE3" w:rsidRDefault="00202EE3" w:rsidP="00BA618F">
                <w:pPr>
                  <w:pStyle w:val="Listenabsatz"/>
                  <w:keepLines/>
                  <w:ind w:left="0"/>
                  <w:contextualSpacing w:val="0"/>
                  <w:rPr>
                    <w:rFonts w:cs="Segoe UI"/>
                    <w:szCs w:val="22"/>
                  </w:rPr>
                </w:pPr>
                <w:r w:rsidRPr="00F81B0B">
                  <w:rPr>
                    <w:rStyle w:val="Platzhaltertext"/>
                    <w:vanish/>
                    <w:szCs w:val="22"/>
                  </w:rPr>
                  <w:t>Klicken oder tippen Sie hier, um Text einzugeben.</w:t>
                </w:r>
              </w:p>
            </w:tc>
          </w:sdtContent>
        </w:sdt>
      </w:tr>
    </w:tbl>
    <w:p w14:paraId="7F63318D" w14:textId="77777777" w:rsidR="00202EE3" w:rsidRPr="00062B11" w:rsidRDefault="00202EE3" w:rsidP="00481046">
      <w:pPr>
        <w:rPr>
          <w:rFonts w:cs="Segoe UI"/>
          <w:sz w:val="10"/>
          <w:szCs w:val="10"/>
        </w:rPr>
      </w:pPr>
    </w:p>
    <w:tbl>
      <w:tblPr>
        <w:tblStyle w:val="Tabellenraster"/>
        <w:tblW w:w="9322" w:type="dxa"/>
        <w:tblCellMar>
          <w:top w:w="28" w:type="dxa"/>
          <w:bottom w:w="28" w:type="dxa"/>
        </w:tblCellMar>
        <w:tblLook w:val="04A0" w:firstRow="1" w:lastRow="0" w:firstColumn="1" w:lastColumn="0" w:noHBand="0" w:noVBand="1"/>
      </w:tblPr>
      <w:tblGrid>
        <w:gridCol w:w="9322"/>
      </w:tblGrid>
      <w:tr w:rsidR="00160832" w14:paraId="55554A7B" w14:textId="77777777" w:rsidTr="00373EC7">
        <w:tc>
          <w:tcPr>
            <w:tcW w:w="9322" w:type="dxa"/>
            <w:tcBorders>
              <w:bottom w:val="single" w:sz="4" w:space="0" w:color="auto"/>
            </w:tcBorders>
            <w:shd w:val="clear" w:color="auto" w:fill="D9D9D9" w:themeFill="background1" w:themeFillShade="D9"/>
            <w:vAlign w:val="center"/>
          </w:tcPr>
          <w:p w14:paraId="1B70E6DC" w14:textId="77777777" w:rsidR="00202EE3" w:rsidRPr="00062B11" w:rsidRDefault="00202EE3" w:rsidP="004B6F16">
            <w:pPr>
              <w:keepNext/>
              <w:keepLines/>
              <w:rPr>
                <w:rFonts w:cs="Segoe UI"/>
                <w:b/>
              </w:rPr>
            </w:pPr>
            <w:r w:rsidRPr="00062B11">
              <w:rPr>
                <w:rFonts w:cs="Segoe UI"/>
                <w:b/>
              </w:rPr>
              <w:t>Umgang mit Menschen</w:t>
            </w:r>
          </w:p>
        </w:tc>
      </w:tr>
      <w:tr w:rsidR="00160832" w14:paraId="48EF3B08" w14:textId="77777777" w:rsidTr="00373EC7">
        <w:tc>
          <w:tcPr>
            <w:tcW w:w="9322" w:type="dxa"/>
            <w:tcBorders>
              <w:bottom w:val="nil"/>
            </w:tcBorders>
          </w:tcPr>
          <w:p w14:paraId="4417323E" w14:textId="77777777" w:rsidR="00202EE3" w:rsidRPr="00E2625E" w:rsidRDefault="00202EE3" w:rsidP="00BA618F">
            <w:pPr>
              <w:pStyle w:val="Listenabsatz"/>
              <w:keepLines/>
              <w:ind w:left="0"/>
              <w:contextualSpacing w:val="0"/>
              <w:rPr>
                <w:rFonts w:cs="Segoe UI"/>
                <w:szCs w:val="22"/>
              </w:rPr>
            </w:pPr>
            <w:r>
              <w:rPr>
                <w:rFonts w:cs="Segoe UI"/>
                <w:b/>
                <w:bCs/>
                <w:szCs w:val="22"/>
              </w:rPr>
              <w:t>Entwicklungsstand:</w:t>
            </w:r>
          </w:p>
        </w:tc>
      </w:tr>
      <w:tr w:rsidR="00160832" w14:paraId="6C00051A" w14:textId="77777777" w:rsidTr="00BA618F">
        <w:sdt>
          <w:sdtPr>
            <w:rPr>
              <w:rFonts w:cs="Segoe UI"/>
              <w:szCs w:val="22"/>
            </w:rPr>
            <w:id w:val="272142009"/>
            <w:placeholder>
              <w:docPart w:val="FA98935D12714E8B900DE8D70CF3D0FA"/>
            </w:placeholder>
            <w:showingPlcHdr/>
          </w:sdtPr>
          <w:sdtEndPr/>
          <w:sdtContent>
            <w:tc>
              <w:tcPr>
                <w:tcW w:w="9322" w:type="dxa"/>
                <w:tcBorders>
                  <w:top w:val="nil"/>
                  <w:bottom w:val="single" w:sz="4" w:space="0" w:color="auto"/>
                </w:tcBorders>
              </w:tcPr>
              <w:p w14:paraId="1CB878D3" w14:textId="77777777" w:rsidR="00202EE3" w:rsidRPr="00373EC7" w:rsidRDefault="00202EE3" w:rsidP="00373EC7">
                <w:pPr>
                  <w:pStyle w:val="Listenabsatz"/>
                  <w:keepLines/>
                  <w:ind w:left="0"/>
                  <w:contextualSpacing w:val="0"/>
                  <w:rPr>
                    <w:rFonts w:cs="Segoe UI"/>
                    <w:b/>
                    <w:bCs/>
                    <w:szCs w:val="22"/>
                  </w:rPr>
                </w:pPr>
                <w:r w:rsidRPr="00F81B0B">
                  <w:rPr>
                    <w:rStyle w:val="Platzhaltertext"/>
                    <w:vanish/>
                    <w:szCs w:val="22"/>
                  </w:rPr>
                  <w:t>Klicken oder tippen Sie hier, um Text einzugeben.</w:t>
                </w:r>
              </w:p>
            </w:tc>
          </w:sdtContent>
        </w:sdt>
      </w:tr>
      <w:tr w:rsidR="00160832" w14:paraId="7841A692" w14:textId="77777777" w:rsidTr="00BA618F">
        <w:tc>
          <w:tcPr>
            <w:tcW w:w="9322" w:type="dxa"/>
            <w:tcBorders>
              <w:top w:val="single" w:sz="4" w:space="0" w:color="auto"/>
              <w:bottom w:val="nil"/>
            </w:tcBorders>
          </w:tcPr>
          <w:p w14:paraId="57D0971A" w14:textId="77777777" w:rsidR="00202EE3" w:rsidRDefault="00202EE3" w:rsidP="00BA618F">
            <w:pPr>
              <w:pStyle w:val="Listenabsatz"/>
              <w:keepLines/>
              <w:ind w:left="0"/>
              <w:contextualSpacing w:val="0"/>
              <w:rPr>
                <w:rFonts w:cs="Segoe UI"/>
                <w:szCs w:val="22"/>
              </w:rPr>
            </w:pPr>
            <w:r>
              <w:rPr>
                <w:rFonts w:cs="Segoe UI"/>
                <w:b/>
                <w:bCs/>
                <w:szCs w:val="22"/>
              </w:rPr>
              <w:t>Z</w:t>
            </w:r>
            <w:r w:rsidRPr="00373EC7">
              <w:rPr>
                <w:rFonts w:cs="Segoe UI"/>
                <w:b/>
                <w:bCs/>
                <w:szCs w:val="22"/>
              </w:rPr>
              <w:t>iele</w:t>
            </w:r>
            <w:r>
              <w:rPr>
                <w:rFonts w:cs="Segoe UI"/>
                <w:b/>
                <w:bCs/>
                <w:szCs w:val="22"/>
              </w:rPr>
              <w:t>:</w:t>
            </w:r>
          </w:p>
        </w:tc>
      </w:tr>
      <w:tr w:rsidR="00160832" w14:paraId="5ED16B68" w14:textId="77777777" w:rsidTr="00373EC7">
        <w:sdt>
          <w:sdtPr>
            <w:rPr>
              <w:rFonts w:cs="Segoe UI"/>
              <w:szCs w:val="22"/>
            </w:rPr>
            <w:id w:val="-327373297"/>
            <w:placeholder>
              <w:docPart w:val="E6E782010BE540BD83E03990419F5E3E"/>
            </w:placeholder>
            <w:showingPlcHdr/>
          </w:sdtPr>
          <w:sdtEndPr/>
          <w:sdtContent>
            <w:tc>
              <w:tcPr>
                <w:tcW w:w="9322" w:type="dxa"/>
                <w:tcBorders>
                  <w:top w:val="nil"/>
                  <w:bottom w:val="single" w:sz="4" w:space="0" w:color="auto"/>
                </w:tcBorders>
              </w:tcPr>
              <w:p w14:paraId="09A01EFC" w14:textId="77777777" w:rsidR="00202EE3" w:rsidRDefault="00202EE3" w:rsidP="00BA618F">
                <w:pPr>
                  <w:pStyle w:val="Listenabsatz"/>
                  <w:keepLines/>
                  <w:ind w:left="0"/>
                  <w:contextualSpacing w:val="0"/>
                  <w:rPr>
                    <w:rFonts w:cs="Segoe UI"/>
                    <w:szCs w:val="22"/>
                  </w:rPr>
                </w:pPr>
                <w:r w:rsidRPr="00F81B0B">
                  <w:rPr>
                    <w:rStyle w:val="Platzhaltertext"/>
                    <w:vanish/>
                    <w:szCs w:val="22"/>
                  </w:rPr>
                  <w:t>Klicken oder tippen Sie hier, um Text einzugeben.</w:t>
                </w:r>
              </w:p>
            </w:tc>
          </w:sdtContent>
        </w:sdt>
      </w:tr>
    </w:tbl>
    <w:p w14:paraId="23126806" w14:textId="77777777" w:rsidR="00202EE3" w:rsidRPr="00062B11" w:rsidRDefault="00202EE3" w:rsidP="00481046">
      <w:pPr>
        <w:rPr>
          <w:rFonts w:cs="Segoe UI"/>
          <w:sz w:val="10"/>
          <w:szCs w:val="10"/>
        </w:rPr>
      </w:pPr>
    </w:p>
    <w:tbl>
      <w:tblPr>
        <w:tblStyle w:val="Tabellenraster"/>
        <w:tblW w:w="9322" w:type="dxa"/>
        <w:tblCellMar>
          <w:top w:w="28" w:type="dxa"/>
          <w:bottom w:w="28" w:type="dxa"/>
        </w:tblCellMar>
        <w:tblLook w:val="04A0" w:firstRow="1" w:lastRow="0" w:firstColumn="1" w:lastColumn="0" w:noHBand="0" w:noVBand="1"/>
      </w:tblPr>
      <w:tblGrid>
        <w:gridCol w:w="9322"/>
      </w:tblGrid>
      <w:tr w:rsidR="00160832" w14:paraId="2E1EE3A6" w14:textId="77777777" w:rsidTr="00373EC7">
        <w:tc>
          <w:tcPr>
            <w:tcW w:w="9322" w:type="dxa"/>
            <w:tcBorders>
              <w:bottom w:val="single" w:sz="4" w:space="0" w:color="auto"/>
            </w:tcBorders>
            <w:shd w:val="clear" w:color="auto" w:fill="D9D9D9" w:themeFill="background1" w:themeFillShade="D9"/>
            <w:vAlign w:val="center"/>
          </w:tcPr>
          <w:p w14:paraId="142D6F98" w14:textId="77777777" w:rsidR="00202EE3" w:rsidRPr="00062B11" w:rsidRDefault="00202EE3" w:rsidP="004B6F16">
            <w:pPr>
              <w:keepNext/>
              <w:keepLines/>
              <w:rPr>
                <w:rFonts w:cs="Segoe UI"/>
                <w:b/>
              </w:rPr>
            </w:pPr>
            <w:r w:rsidRPr="00062B11">
              <w:rPr>
                <w:rFonts w:cs="Segoe UI"/>
                <w:b/>
              </w:rPr>
              <w:t>Freizeit, Erholung, Gemeinschaft</w:t>
            </w:r>
          </w:p>
        </w:tc>
      </w:tr>
      <w:tr w:rsidR="00160832" w14:paraId="7245A998" w14:textId="77777777" w:rsidTr="00373EC7">
        <w:tc>
          <w:tcPr>
            <w:tcW w:w="9322" w:type="dxa"/>
            <w:tcBorders>
              <w:bottom w:val="nil"/>
            </w:tcBorders>
          </w:tcPr>
          <w:p w14:paraId="72103171" w14:textId="77777777" w:rsidR="00202EE3" w:rsidRPr="00E2625E" w:rsidRDefault="00202EE3" w:rsidP="00BA618F">
            <w:pPr>
              <w:pStyle w:val="Listenabsatz"/>
              <w:keepLines/>
              <w:ind w:left="0"/>
              <w:contextualSpacing w:val="0"/>
              <w:rPr>
                <w:rFonts w:cs="Segoe UI"/>
                <w:szCs w:val="22"/>
              </w:rPr>
            </w:pPr>
            <w:r>
              <w:rPr>
                <w:rFonts w:cs="Segoe UI"/>
                <w:b/>
                <w:bCs/>
                <w:szCs w:val="22"/>
              </w:rPr>
              <w:t>Entwicklungsstand:</w:t>
            </w:r>
          </w:p>
        </w:tc>
      </w:tr>
      <w:tr w:rsidR="00160832" w14:paraId="019919F4" w14:textId="77777777" w:rsidTr="00BA618F">
        <w:sdt>
          <w:sdtPr>
            <w:rPr>
              <w:rFonts w:cs="Segoe UI"/>
              <w:szCs w:val="22"/>
            </w:rPr>
            <w:id w:val="796182128"/>
            <w:placeholder>
              <w:docPart w:val="AAA715012966449F8CD37CF9F0F0E755"/>
            </w:placeholder>
            <w:showingPlcHdr/>
          </w:sdtPr>
          <w:sdtEndPr/>
          <w:sdtContent>
            <w:tc>
              <w:tcPr>
                <w:tcW w:w="9322" w:type="dxa"/>
                <w:tcBorders>
                  <w:top w:val="nil"/>
                  <w:bottom w:val="single" w:sz="4" w:space="0" w:color="auto"/>
                </w:tcBorders>
              </w:tcPr>
              <w:p w14:paraId="75881BA2" w14:textId="77777777" w:rsidR="00202EE3" w:rsidRPr="00373EC7" w:rsidRDefault="00202EE3" w:rsidP="00373EC7">
                <w:pPr>
                  <w:pStyle w:val="Listenabsatz"/>
                  <w:keepLines/>
                  <w:ind w:left="0"/>
                  <w:contextualSpacing w:val="0"/>
                  <w:rPr>
                    <w:rFonts w:cs="Segoe UI"/>
                    <w:b/>
                    <w:bCs/>
                    <w:szCs w:val="22"/>
                  </w:rPr>
                </w:pPr>
                <w:r w:rsidRPr="00F81B0B">
                  <w:rPr>
                    <w:rStyle w:val="Platzhaltertext"/>
                    <w:vanish/>
                    <w:szCs w:val="22"/>
                  </w:rPr>
                  <w:t>Klicken oder tippen Sie hier, um Text einzugeben.</w:t>
                </w:r>
              </w:p>
            </w:tc>
          </w:sdtContent>
        </w:sdt>
      </w:tr>
      <w:tr w:rsidR="00160832" w14:paraId="3D11960E" w14:textId="77777777" w:rsidTr="00BA618F">
        <w:tc>
          <w:tcPr>
            <w:tcW w:w="9322" w:type="dxa"/>
            <w:tcBorders>
              <w:top w:val="single" w:sz="4" w:space="0" w:color="auto"/>
              <w:bottom w:val="nil"/>
            </w:tcBorders>
          </w:tcPr>
          <w:p w14:paraId="6985621B" w14:textId="77777777" w:rsidR="00202EE3" w:rsidRDefault="00202EE3" w:rsidP="00BA618F">
            <w:pPr>
              <w:pStyle w:val="Listenabsatz"/>
              <w:keepLines/>
              <w:ind w:left="0"/>
              <w:contextualSpacing w:val="0"/>
              <w:rPr>
                <w:rFonts w:cs="Segoe UI"/>
                <w:szCs w:val="22"/>
              </w:rPr>
            </w:pPr>
            <w:r>
              <w:rPr>
                <w:rFonts w:cs="Segoe UI"/>
                <w:b/>
                <w:bCs/>
                <w:szCs w:val="22"/>
              </w:rPr>
              <w:lastRenderedPageBreak/>
              <w:t>Z</w:t>
            </w:r>
            <w:r w:rsidRPr="00373EC7">
              <w:rPr>
                <w:rFonts w:cs="Segoe UI"/>
                <w:b/>
                <w:bCs/>
                <w:szCs w:val="22"/>
              </w:rPr>
              <w:t>iele</w:t>
            </w:r>
            <w:r>
              <w:rPr>
                <w:rFonts w:cs="Segoe UI"/>
                <w:b/>
                <w:bCs/>
                <w:szCs w:val="22"/>
              </w:rPr>
              <w:t>:</w:t>
            </w:r>
          </w:p>
        </w:tc>
      </w:tr>
      <w:tr w:rsidR="00160832" w14:paraId="7C9ECDBA" w14:textId="77777777" w:rsidTr="00373EC7">
        <w:sdt>
          <w:sdtPr>
            <w:rPr>
              <w:rFonts w:cs="Segoe UI"/>
              <w:szCs w:val="22"/>
            </w:rPr>
            <w:id w:val="-454023083"/>
            <w:placeholder>
              <w:docPart w:val="71B9513387E64772AB5F246BA11FA9F5"/>
            </w:placeholder>
            <w:showingPlcHdr/>
          </w:sdtPr>
          <w:sdtEndPr/>
          <w:sdtContent>
            <w:tc>
              <w:tcPr>
                <w:tcW w:w="9322" w:type="dxa"/>
                <w:tcBorders>
                  <w:top w:val="nil"/>
                  <w:bottom w:val="single" w:sz="4" w:space="0" w:color="auto"/>
                </w:tcBorders>
              </w:tcPr>
              <w:p w14:paraId="66B659C5" w14:textId="77777777" w:rsidR="00202EE3" w:rsidRDefault="00202EE3" w:rsidP="00BA618F">
                <w:pPr>
                  <w:pStyle w:val="Listenabsatz"/>
                  <w:keepLines/>
                  <w:ind w:left="0"/>
                  <w:contextualSpacing w:val="0"/>
                  <w:rPr>
                    <w:rFonts w:cs="Segoe UI"/>
                    <w:szCs w:val="22"/>
                  </w:rPr>
                </w:pPr>
                <w:r w:rsidRPr="00F81B0B">
                  <w:rPr>
                    <w:rStyle w:val="Platzhaltertext"/>
                    <w:vanish/>
                    <w:szCs w:val="22"/>
                  </w:rPr>
                  <w:t>Klicken oder tippen Sie hier, um Text einzugeben.</w:t>
                </w:r>
              </w:p>
            </w:tc>
          </w:sdtContent>
        </w:sdt>
      </w:tr>
    </w:tbl>
    <w:p w14:paraId="73475FBD" w14:textId="77777777" w:rsidR="00202EE3" w:rsidRDefault="00202EE3" w:rsidP="006C2F9E">
      <w:pPr>
        <w:pStyle w:val="berschrift1"/>
        <w:numPr>
          <w:ilvl w:val="0"/>
          <w:numId w:val="0"/>
        </w:numPr>
        <w:rPr>
          <w:rFonts w:cs="Segoe UI"/>
          <w:sz w:val="24"/>
          <w:szCs w:val="24"/>
        </w:rPr>
      </w:pPr>
    </w:p>
    <w:tbl>
      <w:tblPr>
        <w:tblStyle w:val="Tabellenraster"/>
        <w:tblW w:w="9322" w:type="dxa"/>
        <w:tblCellMar>
          <w:top w:w="28" w:type="dxa"/>
          <w:bottom w:w="28" w:type="dxa"/>
        </w:tblCellMar>
        <w:tblLook w:val="04A0" w:firstRow="1" w:lastRow="0" w:firstColumn="1" w:lastColumn="0" w:noHBand="0" w:noVBand="1"/>
      </w:tblPr>
      <w:tblGrid>
        <w:gridCol w:w="9322"/>
      </w:tblGrid>
      <w:tr w:rsidR="00160832" w14:paraId="2EB1E63E" w14:textId="77777777" w:rsidTr="00373EC7">
        <w:tc>
          <w:tcPr>
            <w:tcW w:w="9322" w:type="dxa"/>
            <w:tcBorders>
              <w:bottom w:val="single" w:sz="4" w:space="0" w:color="auto"/>
            </w:tcBorders>
            <w:shd w:val="clear" w:color="auto" w:fill="D9D9D9" w:themeFill="background1" w:themeFillShade="D9"/>
            <w:vAlign w:val="center"/>
          </w:tcPr>
          <w:p w14:paraId="1430C994" w14:textId="77777777" w:rsidR="00202EE3" w:rsidRPr="00062B11" w:rsidRDefault="00202EE3" w:rsidP="005A6EC1">
            <w:pPr>
              <w:keepNext/>
              <w:keepLines/>
              <w:rPr>
                <w:rFonts w:cs="Segoe UI"/>
                <w:b/>
              </w:rPr>
            </w:pPr>
            <w:r>
              <w:rPr>
                <w:rFonts w:cs="Segoe UI"/>
                <w:b/>
              </w:rPr>
              <w:t>Zusätzliche Bemerkungen und Hilfsmittel</w:t>
            </w:r>
          </w:p>
        </w:tc>
      </w:tr>
      <w:tr w:rsidR="00160832" w14:paraId="54C0198D" w14:textId="77777777" w:rsidTr="00373EC7">
        <w:sdt>
          <w:sdtPr>
            <w:rPr>
              <w:rFonts w:cs="Segoe UI"/>
              <w:szCs w:val="22"/>
            </w:rPr>
            <w:id w:val="-204103866"/>
            <w:placeholder>
              <w:docPart w:val="9FAA152088F0434C88D3C24FFE309AF8"/>
            </w:placeholder>
            <w:showingPlcHdr/>
          </w:sdtPr>
          <w:sdtEndPr/>
          <w:sdtContent>
            <w:tc>
              <w:tcPr>
                <w:tcW w:w="9322" w:type="dxa"/>
                <w:tcBorders>
                  <w:bottom w:val="single" w:sz="4" w:space="0" w:color="auto"/>
                </w:tcBorders>
              </w:tcPr>
              <w:p w14:paraId="79DAAA31" w14:textId="77777777" w:rsidR="00202EE3" w:rsidRPr="00373EC7" w:rsidRDefault="00202EE3" w:rsidP="005A6EC1">
                <w:pPr>
                  <w:pStyle w:val="Listenabsatz"/>
                  <w:keepLines/>
                  <w:ind w:left="0"/>
                  <w:contextualSpacing w:val="0"/>
                  <w:rPr>
                    <w:rFonts w:cs="Segoe UI"/>
                    <w:b/>
                    <w:bCs/>
                    <w:szCs w:val="22"/>
                  </w:rPr>
                </w:pPr>
                <w:r w:rsidRPr="00F81B0B">
                  <w:rPr>
                    <w:rStyle w:val="Platzhaltertext"/>
                    <w:vanish/>
                    <w:szCs w:val="22"/>
                  </w:rPr>
                  <w:t>Klicken oder tippen Sie hier, um Text einzugeben.</w:t>
                </w:r>
              </w:p>
            </w:tc>
          </w:sdtContent>
        </w:sdt>
      </w:tr>
    </w:tbl>
    <w:p w14:paraId="68A12AE2" w14:textId="77777777" w:rsidR="00202EE3" w:rsidRPr="002A3C68" w:rsidRDefault="00202EE3" w:rsidP="006C2F9E">
      <w:pPr>
        <w:pStyle w:val="berschrift1"/>
        <w:numPr>
          <w:ilvl w:val="0"/>
          <w:numId w:val="0"/>
        </w:numPr>
        <w:rPr>
          <w:rFonts w:cs="Segoe UI"/>
          <w:b w:val="0"/>
          <w:sz w:val="24"/>
          <w:szCs w:val="24"/>
        </w:rPr>
      </w:pPr>
      <w:r w:rsidRPr="002A3C68">
        <w:rPr>
          <w:rFonts w:cs="Segoe UI"/>
          <w:sz w:val="24"/>
          <w:szCs w:val="24"/>
        </w:rPr>
        <w:t>Absenzen</w:t>
      </w:r>
    </w:p>
    <w:tbl>
      <w:tblPr>
        <w:tblStyle w:val="Tabellenraster"/>
        <w:tblW w:w="9214" w:type="dxa"/>
        <w:tblInd w:w="-5" w:type="dxa"/>
        <w:tblBorders>
          <w:top w:val="nil"/>
          <w:left w:val="nil"/>
          <w:bottom w:val="nil"/>
          <w:right w:val="nil"/>
          <w:insideH w:val="nil"/>
          <w:insideV w:val="nil"/>
        </w:tblBorders>
        <w:tblLook w:val="04A0" w:firstRow="1" w:lastRow="0" w:firstColumn="1" w:lastColumn="0" w:noHBand="0" w:noVBand="1"/>
      </w:tblPr>
      <w:tblGrid>
        <w:gridCol w:w="1560"/>
        <w:gridCol w:w="1485"/>
        <w:gridCol w:w="1485"/>
        <w:gridCol w:w="1849"/>
        <w:gridCol w:w="1417"/>
        <w:gridCol w:w="1418"/>
      </w:tblGrid>
      <w:tr w:rsidR="000A33CF" w14:paraId="3C252453" w14:textId="77777777" w:rsidTr="000A33CF">
        <w:tc>
          <w:tcPr>
            <w:tcW w:w="1560" w:type="dxa"/>
          </w:tcPr>
          <w:p w14:paraId="09F71930" w14:textId="77777777" w:rsidR="000A33CF" w:rsidRDefault="000A33CF" w:rsidP="00481046">
            <w:pPr>
              <w:tabs>
                <w:tab w:val="left" w:pos="2127"/>
                <w:tab w:val="left" w:pos="3969"/>
                <w:tab w:val="left" w:pos="6663"/>
              </w:tabs>
              <w:rPr>
                <w:rFonts w:cs="Segoe UI"/>
              </w:rPr>
            </w:pPr>
            <w:r>
              <w:rPr>
                <w:rFonts w:cs="Segoe UI"/>
              </w:rPr>
              <w:t>Entschuldigt:</w:t>
            </w:r>
          </w:p>
        </w:tc>
        <w:tc>
          <w:tcPr>
            <w:tcW w:w="1485" w:type="dxa"/>
            <w:tcBorders>
              <w:bottom w:val="single" w:sz="4" w:space="0" w:color="auto"/>
            </w:tcBorders>
          </w:tcPr>
          <w:p w14:paraId="539AA622" w14:textId="687EFCD5" w:rsidR="000A33CF" w:rsidRDefault="00725569" w:rsidP="00481046">
            <w:pPr>
              <w:tabs>
                <w:tab w:val="left" w:pos="2127"/>
                <w:tab w:val="left" w:pos="3969"/>
                <w:tab w:val="left" w:pos="6663"/>
              </w:tabs>
              <w:rPr>
                <w:rFonts w:cs="Segoe UI"/>
              </w:rPr>
            </w:pPr>
            <w:sdt>
              <w:sdtPr>
                <w:rPr>
                  <w:rStyle w:val="Eingabetext"/>
                </w:rPr>
                <w:id w:val="-748194440"/>
                <w:placeholder>
                  <w:docPart w:val="CCA5A8122FDB4526ABE562E81D568A3A"/>
                </w:placeholder>
                <w:showingPlcHdr/>
                <w:text/>
              </w:sdtPr>
              <w:sdtEndPr>
                <w:rPr>
                  <w:rStyle w:val="Absatz-Standardschriftart"/>
                  <w:rFonts w:cs="Segoe UI"/>
                  <w:color w:val="808080" w:themeColor="background1" w:themeShade="80"/>
                </w:rPr>
              </w:sdtEndPr>
              <w:sdtContent>
                <w:r w:rsidR="000A33CF" w:rsidRPr="00F81B0B">
                  <w:rPr>
                    <w:rFonts w:cs="Segoe UI"/>
                    <w:vanish/>
                    <w:color w:val="808080" w:themeColor="background1" w:themeShade="80"/>
                  </w:rPr>
                  <w:t>Anzahl</w:t>
                </w:r>
              </w:sdtContent>
            </w:sdt>
          </w:p>
        </w:tc>
        <w:tc>
          <w:tcPr>
            <w:tcW w:w="1485" w:type="dxa"/>
          </w:tcPr>
          <w:p w14:paraId="678E0E4B" w14:textId="65EC82B5" w:rsidR="000A33CF" w:rsidRDefault="000A33CF" w:rsidP="00481046">
            <w:pPr>
              <w:tabs>
                <w:tab w:val="left" w:pos="2127"/>
                <w:tab w:val="left" w:pos="3969"/>
                <w:tab w:val="left" w:pos="6663"/>
              </w:tabs>
              <w:rPr>
                <w:rFonts w:cs="Segoe UI"/>
              </w:rPr>
            </w:pPr>
            <w:r>
              <w:rPr>
                <w:rFonts w:cs="Segoe UI"/>
              </w:rPr>
              <w:t>Halbtage</w:t>
            </w:r>
          </w:p>
        </w:tc>
        <w:tc>
          <w:tcPr>
            <w:tcW w:w="1849" w:type="dxa"/>
          </w:tcPr>
          <w:p w14:paraId="4FC73481" w14:textId="77777777" w:rsidR="000A33CF" w:rsidRDefault="000A33CF" w:rsidP="00481046">
            <w:pPr>
              <w:tabs>
                <w:tab w:val="left" w:pos="2127"/>
                <w:tab w:val="left" w:pos="3969"/>
                <w:tab w:val="left" w:pos="6663"/>
              </w:tabs>
              <w:rPr>
                <w:rFonts w:cs="Segoe UI"/>
              </w:rPr>
            </w:pPr>
            <w:r>
              <w:rPr>
                <w:rFonts w:cs="Segoe UI"/>
              </w:rPr>
              <w:t>Unentschuldigt:</w:t>
            </w:r>
          </w:p>
        </w:tc>
        <w:tc>
          <w:tcPr>
            <w:tcW w:w="1417" w:type="dxa"/>
            <w:tcBorders>
              <w:bottom w:val="single" w:sz="4" w:space="0" w:color="auto"/>
            </w:tcBorders>
          </w:tcPr>
          <w:p w14:paraId="184BBEA1" w14:textId="79D60D71" w:rsidR="000A33CF" w:rsidRDefault="00725569" w:rsidP="00481046">
            <w:pPr>
              <w:tabs>
                <w:tab w:val="left" w:pos="2127"/>
                <w:tab w:val="left" w:pos="3969"/>
                <w:tab w:val="left" w:pos="6663"/>
              </w:tabs>
              <w:rPr>
                <w:rFonts w:cs="Segoe UI"/>
              </w:rPr>
            </w:pPr>
            <w:sdt>
              <w:sdtPr>
                <w:rPr>
                  <w:rStyle w:val="Eingabetext"/>
                </w:rPr>
                <w:id w:val="1462380952"/>
                <w:placeholder>
                  <w:docPart w:val="9BD47B64A9B4459382E0B37CB968E0E7"/>
                </w:placeholder>
                <w:showingPlcHdr/>
                <w:text/>
              </w:sdtPr>
              <w:sdtEndPr>
                <w:rPr>
                  <w:rStyle w:val="Absatz-Standardschriftart"/>
                  <w:rFonts w:cs="Segoe UI"/>
                  <w:color w:val="808080" w:themeColor="background1" w:themeShade="80"/>
                </w:rPr>
              </w:sdtEndPr>
              <w:sdtContent>
                <w:r w:rsidR="000A33CF" w:rsidRPr="00F81B0B">
                  <w:rPr>
                    <w:rFonts w:cs="Segoe UI"/>
                    <w:vanish/>
                    <w:color w:val="808080" w:themeColor="background1" w:themeShade="80"/>
                  </w:rPr>
                  <w:t>Anzahl</w:t>
                </w:r>
              </w:sdtContent>
            </w:sdt>
          </w:p>
        </w:tc>
        <w:tc>
          <w:tcPr>
            <w:tcW w:w="1418" w:type="dxa"/>
          </w:tcPr>
          <w:p w14:paraId="283609DD" w14:textId="76F87FAD" w:rsidR="000A33CF" w:rsidRDefault="000A33CF" w:rsidP="00481046">
            <w:pPr>
              <w:tabs>
                <w:tab w:val="left" w:pos="2127"/>
                <w:tab w:val="left" w:pos="3969"/>
                <w:tab w:val="left" w:pos="6663"/>
              </w:tabs>
              <w:rPr>
                <w:rFonts w:cs="Segoe UI"/>
              </w:rPr>
            </w:pPr>
            <w:r>
              <w:rPr>
                <w:rFonts w:cs="Segoe UI"/>
              </w:rPr>
              <w:t>Halbtage</w:t>
            </w:r>
          </w:p>
        </w:tc>
      </w:tr>
    </w:tbl>
    <w:p w14:paraId="77EF511A" w14:textId="77777777" w:rsidR="00202EE3" w:rsidRPr="002A3C68" w:rsidRDefault="00202EE3" w:rsidP="00481046">
      <w:pPr>
        <w:pStyle w:val="berschrift1"/>
        <w:numPr>
          <w:ilvl w:val="0"/>
          <w:numId w:val="0"/>
        </w:numPr>
        <w:rPr>
          <w:rFonts w:cs="Segoe UI"/>
          <w:b w:val="0"/>
          <w:sz w:val="24"/>
          <w:szCs w:val="24"/>
        </w:rPr>
      </w:pPr>
      <w:r w:rsidRPr="002A3C68">
        <w:rPr>
          <w:rFonts w:cs="Segoe UI"/>
          <w:sz w:val="24"/>
          <w:szCs w:val="24"/>
        </w:rPr>
        <w:t>Hauptverantwortung des Berichts</w:t>
      </w:r>
    </w:p>
    <w:p w14:paraId="33074131" w14:textId="77777777" w:rsidR="00202EE3" w:rsidRPr="00062B11" w:rsidRDefault="00202EE3" w:rsidP="00481046">
      <w:pPr>
        <w:rPr>
          <w:rFonts w:cs="Segoe UI"/>
        </w:rPr>
      </w:pPr>
      <w:r w:rsidRPr="00062B11">
        <w:rPr>
          <w:rFonts w:cs="Segoe UI"/>
        </w:rPr>
        <w:t>Die Informationen in diesem Bericht stammen von unterschiedlichen Fachpersonen. Die Hauptverantwortung für diesen Bericht trägt:</w:t>
      </w:r>
    </w:p>
    <w:p w14:paraId="385CBA43" w14:textId="77777777" w:rsidR="00202EE3" w:rsidRPr="00062B11" w:rsidRDefault="00202EE3" w:rsidP="00481046">
      <w:pPr>
        <w:rPr>
          <w:rFonts w:cs="Segoe UI"/>
        </w:rPr>
      </w:pPr>
    </w:p>
    <w:tbl>
      <w:tblPr>
        <w:tblStyle w:val="Tabellenraster"/>
        <w:tblW w:w="0" w:type="auto"/>
        <w:tblCellMar>
          <w:top w:w="28" w:type="dxa"/>
          <w:bottom w:w="28" w:type="dxa"/>
        </w:tblCellMar>
        <w:tblLook w:val="04A0" w:firstRow="1" w:lastRow="0" w:firstColumn="1" w:lastColumn="0" w:noHBand="0" w:noVBand="1"/>
      </w:tblPr>
      <w:tblGrid>
        <w:gridCol w:w="3012"/>
        <w:gridCol w:w="3038"/>
        <w:gridCol w:w="3011"/>
      </w:tblGrid>
      <w:tr w:rsidR="00160832" w14:paraId="76D82A38" w14:textId="77777777" w:rsidTr="002A3C68">
        <w:trPr>
          <w:trHeight w:val="283"/>
        </w:trPr>
        <w:tc>
          <w:tcPr>
            <w:tcW w:w="3085" w:type="dxa"/>
            <w:shd w:val="clear" w:color="auto" w:fill="D9D9D9" w:themeFill="background1" w:themeFillShade="D9"/>
            <w:vAlign w:val="center"/>
          </w:tcPr>
          <w:p w14:paraId="58625E6D" w14:textId="77777777" w:rsidR="00202EE3" w:rsidRPr="00062B11" w:rsidRDefault="00202EE3" w:rsidP="002A3C68">
            <w:pPr>
              <w:rPr>
                <w:rFonts w:cs="Segoe UI"/>
                <w:b/>
              </w:rPr>
            </w:pPr>
            <w:r w:rsidRPr="00062B11">
              <w:rPr>
                <w:rFonts w:cs="Segoe UI"/>
                <w:b/>
              </w:rPr>
              <w:t>Name</w:t>
            </w:r>
          </w:p>
        </w:tc>
        <w:tc>
          <w:tcPr>
            <w:tcW w:w="3119" w:type="dxa"/>
            <w:shd w:val="clear" w:color="auto" w:fill="D9D9D9" w:themeFill="background1" w:themeFillShade="D9"/>
            <w:vAlign w:val="center"/>
          </w:tcPr>
          <w:p w14:paraId="50CD5D61" w14:textId="77777777" w:rsidR="00202EE3" w:rsidRPr="00062B11" w:rsidRDefault="00202EE3" w:rsidP="002A3C68">
            <w:pPr>
              <w:rPr>
                <w:rFonts w:cs="Segoe UI"/>
                <w:b/>
              </w:rPr>
            </w:pPr>
            <w:r w:rsidRPr="00062B11">
              <w:rPr>
                <w:rFonts w:cs="Segoe UI"/>
                <w:b/>
              </w:rPr>
              <w:t>Ort, Datum</w:t>
            </w:r>
          </w:p>
        </w:tc>
        <w:tc>
          <w:tcPr>
            <w:tcW w:w="3083" w:type="dxa"/>
            <w:shd w:val="clear" w:color="auto" w:fill="D9D9D9" w:themeFill="background1" w:themeFillShade="D9"/>
            <w:vAlign w:val="center"/>
          </w:tcPr>
          <w:p w14:paraId="71842DA6" w14:textId="77777777" w:rsidR="00202EE3" w:rsidRPr="00062B11" w:rsidRDefault="00202EE3" w:rsidP="002A3C68">
            <w:pPr>
              <w:rPr>
                <w:rFonts w:cs="Segoe UI"/>
                <w:b/>
              </w:rPr>
            </w:pPr>
            <w:r w:rsidRPr="00062B11">
              <w:rPr>
                <w:rFonts w:cs="Segoe UI"/>
                <w:b/>
              </w:rPr>
              <w:t>Unterschrift</w:t>
            </w:r>
          </w:p>
        </w:tc>
      </w:tr>
      <w:tr w:rsidR="00160832" w14:paraId="70A5AAA5" w14:textId="77777777" w:rsidTr="002A3C68">
        <w:trPr>
          <w:trHeight w:val="511"/>
        </w:trPr>
        <w:sdt>
          <w:sdtPr>
            <w:rPr>
              <w:rStyle w:val="Eingabetext"/>
            </w:rPr>
            <w:id w:val="938417900"/>
            <w:placeholder>
              <w:docPart w:val="80139010366748848AC07E8A44FD0230"/>
            </w:placeholder>
            <w:showingPlcHdr/>
            <w:text/>
          </w:sdtPr>
          <w:sdtEndPr>
            <w:rPr>
              <w:rStyle w:val="Absatz-Standardschriftart"/>
              <w:rFonts w:cs="Segoe UI"/>
              <w:color w:val="808080" w:themeColor="background1" w:themeShade="80"/>
            </w:rPr>
          </w:sdtEndPr>
          <w:sdtContent>
            <w:tc>
              <w:tcPr>
                <w:tcW w:w="3085" w:type="dxa"/>
                <w:vAlign w:val="center"/>
              </w:tcPr>
              <w:p w14:paraId="5DD89C5B" w14:textId="77777777" w:rsidR="00202EE3" w:rsidRPr="00062B11" w:rsidRDefault="00202EE3" w:rsidP="002A3C68">
                <w:pPr>
                  <w:rPr>
                    <w:rFonts w:cs="Segoe UI"/>
                    <w:sz w:val="18"/>
                    <w:szCs w:val="18"/>
                  </w:rPr>
                </w:pPr>
                <w:r w:rsidRPr="00F81B0B">
                  <w:rPr>
                    <w:rFonts w:cs="Segoe UI"/>
                    <w:vanish/>
                    <w:color w:val="808080" w:themeColor="background1" w:themeShade="80"/>
                  </w:rPr>
                  <w:t>Klicken oder tippen Sie hier, um einen Text einzugeben</w:t>
                </w:r>
              </w:p>
            </w:tc>
          </w:sdtContent>
        </w:sdt>
        <w:sdt>
          <w:sdtPr>
            <w:rPr>
              <w:rStyle w:val="Eingabetext"/>
            </w:rPr>
            <w:id w:val="-1339842721"/>
            <w:placeholder>
              <w:docPart w:val="C12A79202DD14A788CAA3200D133D4D3"/>
            </w:placeholder>
            <w:showingPlcHdr/>
            <w:date>
              <w:dateFormat w:val="dd.MM.yyyy"/>
              <w:lid w:val="de-CH"/>
              <w:storeMappedDataAs w:val="dateTime"/>
              <w:calendar w:val="gregorian"/>
            </w:date>
          </w:sdtPr>
          <w:sdtEndPr>
            <w:rPr>
              <w:rStyle w:val="Absatz-Standardschriftart"/>
              <w:rFonts w:cs="Segoe UI"/>
              <w:color w:val="auto"/>
              <w:sz w:val="18"/>
              <w:szCs w:val="18"/>
            </w:rPr>
          </w:sdtEndPr>
          <w:sdtContent>
            <w:tc>
              <w:tcPr>
                <w:tcW w:w="3119" w:type="dxa"/>
                <w:vAlign w:val="center"/>
              </w:tcPr>
              <w:p w14:paraId="59F32C31" w14:textId="77777777" w:rsidR="00202EE3" w:rsidRPr="00062B11" w:rsidRDefault="00202EE3" w:rsidP="002A3C68">
                <w:pPr>
                  <w:rPr>
                    <w:rFonts w:cs="Segoe UI"/>
                    <w:sz w:val="18"/>
                    <w:szCs w:val="18"/>
                  </w:rPr>
                </w:pPr>
                <w:r w:rsidRPr="00F81B0B">
                  <w:rPr>
                    <w:rStyle w:val="Platzhaltertext"/>
                    <w:vanish/>
                    <w:color w:val="808080" w:themeColor="background1" w:themeShade="80"/>
                  </w:rPr>
                  <w:t>Klicken oder tippen Sie, um ein Datum einzugeben.</w:t>
                </w:r>
              </w:p>
            </w:tc>
          </w:sdtContent>
        </w:sdt>
        <w:tc>
          <w:tcPr>
            <w:tcW w:w="3083" w:type="dxa"/>
            <w:vAlign w:val="center"/>
          </w:tcPr>
          <w:p w14:paraId="60F34B89" w14:textId="77777777" w:rsidR="00202EE3" w:rsidRPr="00062B11" w:rsidRDefault="00202EE3" w:rsidP="002A3C68">
            <w:pPr>
              <w:pStyle w:val="Listenabsatz"/>
              <w:ind w:left="14"/>
              <w:rPr>
                <w:rFonts w:cs="Segoe UI"/>
                <w:sz w:val="18"/>
                <w:szCs w:val="18"/>
              </w:rPr>
            </w:pPr>
          </w:p>
        </w:tc>
      </w:tr>
    </w:tbl>
    <w:p w14:paraId="1E908104" w14:textId="77777777" w:rsidR="00202EE3" w:rsidRPr="002A3C68" w:rsidRDefault="00202EE3" w:rsidP="00481046">
      <w:pPr>
        <w:pStyle w:val="berschrift1"/>
        <w:numPr>
          <w:ilvl w:val="0"/>
          <w:numId w:val="0"/>
        </w:numPr>
        <w:rPr>
          <w:rFonts w:cs="Segoe UI"/>
          <w:b w:val="0"/>
          <w:sz w:val="24"/>
          <w:szCs w:val="24"/>
        </w:rPr>
      </w:pPr>
      <w:r w:rsidRPr="002A3C68">
        <w:rPr>
          <w:rFonts w:cs="Segoe UI"/>
          <w:sz w:val="24"/>
          <w:szCs w:val="24"/>
        </w:rPr>
        <w:t>Bestätigung der Kenntnisnahme</w:t>
      </w:r>
    </w:p>
    <w:p w14:paraId="28B240B5" w14:textId="77777777" w:rsidR="00202EE3" w:rsidRPr="00062B11" w:rsidRDefault="00202EE3" w:rsidP="00481046">
      <w:pPr>
        <w:rPr>
          <w:rFonts w:cs="Segoe UI"/>
        </w:rPr>
      </w:pPr>
      <w:r w:rsidRPr="00062B11">
        <w:rPr>
          <w:rFonts w:cs="Segoe UI"/>
        </w:rPr>
        <w:t>Die Erziehungsberechtigten bestätigen hiermit, den Bericht zur Kenntnis genommen zu haben:</w:t>
      </w:r>
    </w:p>
    <w:p w14:paraId="596939D1" w14:textId="77777777" w:rsidR="00202EE3" w:rsidRDefault="00202EE3" w:rsidP="00481046">
      <w:pPr>
        <w:rPr>
          <w:rFonts w:cs="Segoe UI"/>
        </w:rPr>
        <w:sectPr w:rsidR="00202EE3" w:rsidSect="006C2F9E">
          <w:type w:val="continuous"/>
          <w:pgSz w:w="11906" w:h="16838" w:code="9"/>
          <w:pgMar w:top="1418" w:right="1134" w:bottom="1134" w:left="1701" w:header="567" w:footer="420" w:gutter="0"/>
          <w:cols w:space="708"/>
          <w:docGrid w:linePitch="360"/>
        </w:sectPr>
      </w:pPr>
    </w:p>
    <w:p w14:paraId="34DBED81" w14:textId="77777777" w:rsidR="00202EE3" w:rsidRPr="00062B11" w:rsidRDefault="00202EE3" w:rsidP="00481046">
      <w:pPr>
        <w:rPr>
          <w:rFonts w:cs="Segoe UI"/>
        </w:rPr>
      </w:pPr>
    </w:p>
    <w:tbl>
      <w:tblPr>
        <w:tblStyle w:val="Tabellenraster"/>
        <w:tblW w:w="9322" w:type="dxa"/>
        <w:tblLook w:val="04A0" w:firstRow="1" w:lastRow="0" w:firstColumn="1" w:lastColumn="0" w:noHBand="0" w:noVBand="1"/>
      </w:tblPr>
      <w:tblGrid>
        <w:gridCol w:w="3085"/>
        <w:gridCol w:w="3119"/>
        <w:gridCol w:w="3118"/>
      </w:tblGrid>
      <w:tr w:rsidR="00160832" w14:paraId="00978F64" w14:textId="77777777" w:rsidTr="002A3C68">
        <w:tc>
          <w:tcPr>
            <w:tcW w:w="3085" w:type="dxa"/>
            <w:shd w:val="clear" w:color="auto" w:fill="D9D9D9" w:themeFill="background1" w:themeFillShade="D9"/>
            <w:vAlign w:val="center"/>
          </w:tcPr>
          <w:p w14:paraId="74333AE3" w14:textId="77777777" w:rsidR="00202EE3" w:rsidRPr="00062B11" w:rsidRDefault="00202EE3" w:rsidP="002A3C68">
            <w:pPr>
              <w:rPr>
                <w:rFonts w:cs="Segoe UI"/>
                <w:b/>
              </w:rPr>
            </w:pPr>
            <w:r w:rsidRPr="00062B11">
              <w:rPr>
                <w:rFonts w:cs="Segoe UI"/>
                <w:b/>
              </w:rPr>
              <w:t>Name</w:t>
            </w:r>
          </w:p>
        </w:tc>
        <w:tc>
          <w:tcPr>
            <w:tcW w:w="3119" w:type="dxa"/>
            <w:shd w:val="clear" w:color="auto" w:fill="D9D9D9" w:themeFill="background1" w:themeFillShade="D9"/>
            <w:vAlign w:val="center"/>
          </w:tcPr>
          <w:p w14:paraId="6C670C2D" w14:textId="77777777" w:rsidR="00202EE3" w:rsidRPr="00062B11" w:rsidRDefault="00202EE3" w:rsidP="002A3C68">
            <w:pPr>
              <w:rPr>
                <w:rFonts w:cs="Segoe UI"/>
                <w:b/>
              </w:rPr>
            </w:pPr>
            <w:r w:rsidRPr="00062B11">
              <w:rPr>
                <w:rFonts w:cs="Segoe UI"/>
                <w:b/>
              </w:rPr>
              <w:t>Ort, Datum</w:t>
            </w:r>
          </w:p>
        </w:tc>
        <w:tc>
          <w:tcPr>
            <w:tcW w:w="3118" w:type="dxa"/>
            <w:shd w:val="clear" w:color="auto" w:fill="D9D9D9" w:themeFill="background1" w:themeFillShade="D9"/>
            <w:vAlign w:val="center"/>
          </w:tcPr>
          <w:p w14:paraId="484B01F9" w14:textId="77777777" w:rsidR="00202EE3" w:rsidRPr="00062B11" w:rsidRDefault="00202EE3" w:rsidP="002A3C68">
            <w:pPr>
              <w:rPr>
                <w:rFonts w:cs="Segoe UI"/>
                <w:b/>
              </w:rPr>
            </w:pPr>
            <w:r w:rsidRPr="00062B11">
              <w:rPr>
                <w:rFonts w:cs="Segoe UI"/>
                <w:b/>
              </w:rPr>
              <w:t>Unterschrift</w:t>
            </w:r>
          </w:p>
        </w:tc>
      </w:tr>
      <w:tr w:rsidR="00160832" w14:paraId="108BFFD0" w14:textId="77777777" w:rsidTr="002A3C68">
        <w:trPr>
          <w:trHeight w:val="510"/>
        </w:trPr>
        <w:sdt>
          <w:sdtPr>
            <w:rPr>
              <w:rStyle w:val="Eingabetext"/>
            </w:rPr>
            <w:id w:val="-1179805364"/>
            <w:placeholder>
              <w:docPart w:val="2AA51155E52D4EE08B4546BD2CEE73BD"/>
            </w:placeholder>
            <w:showingPlcHdr/>
            <w:text/>
          </w:sdtPr>
          <w:sdtEndPr>
            <w:rPr>
              <w:rStyle w:val="Absatz-Standardschriftart"/>
              <w:rFonts w:cs="Segoe UI"/>
              <w:color w:val="808080" w:themeColor="background1" w:themeShade="80"/>
            </w:rPr>
          </w:sdtEndPr>
          <w:sdtContent>
            <w:tc>
              <w:tcPr>
                <w:tcW w:w="3085" w:type="dxa"/>
                <w:vAlign w:val="center"/>
              </w:tcPr>
              <w:p w14:paraId="5164B250" w14:textId="77777777" w:rsidR="00202EE3" w:rsidRPr="00062B11" w:rsidRDefault="00202EE3" w:rsidP="002A3C68">
                <w:pPr>
                  <w:rPr>
                    <w:rFonts w:cs="Segoe UI"/>
                  </w:rPr>
                </w:pPr>
                <w:r w:rsidRPr="00F81B0B">
                  <w:rPr>
                    <w:rFonts w:cs="Segoe UI"/>
                    <w:vanish/>
                    <w:color w:val="808080" w:themeColor="background1" w:themeShade="80"/>
                  </w:rPr>
                  <w:t>Klicken oder tippen Sie hier, um einen Text einzugeben</w:t>
                </w:r>
              </w:p>
            </w:tc>
          </w:sdtContent>
        </w:sdt>
        <w:sdt>
          <w:sdtPr>
            <w:rPr>
              <w:rStyle w:val="Eingabetext"/>
            </w:rPr>
            <w:id w:val="-1757124326"/>
            <w:placeholder>
              <w:docPart w:val="198E0A3427FF4C758687C91E8931362A"/>
            </w:placeholder>
            <w:showingPlcHdr/>
            <w:date>
              <w:dateFormat w:val="dd.MM.yyyy"/>
              <w:lid w:val="de-CH"/>
              <w:storeMappedDataAs w:val="dateTime"/>
              <w:calendar w:val="gregorian"/>
            </w:date>
          </w:sdtPr>
          <w:sdtEndPr>
            <w:rPr>
              <w:rStyle w:val="Absatz-Standardschriftart"/>
              <w:rFonts w:cs="Segoe UI"/>
              <w:color w:val="auto"/>
              <w:sz w:val="18"/>
              <w:szCs w:val="18"/>
            </w:rPr>
          </w:sdtEndPr>
          <w:sdtContent>
            <w:tc>
              <w:tcPr>
                <w:tcW w:w="3119" w:type="dxa"/>
                <w:vAlign w:val="center"/>
              </w:tcPr>
              <w:p w14:paraId="1F198FBE" w14:textId="77777777" w:rsidR="00202EE3" w:rsidRPr="00062B11" w:rsidRDefault="00202EE3" w:rsidP="002A3C68">
                <w:pPr>
                  <w:rPr>
                    <w:rFonts w:cs="Segoe UI"/>
                    <w:sz w:val="18"/>
                  </w:rPr>
                </w:pPr>
                <w:r w:rsidRPr="00F81B0B">
                  <w:rPr>
                    <w:rStyle w:val="Platzhaltertext"/>
                    <w:vanish/>
                    <w:color w:val="808080" w:themeColor="background1" w:themeShade="80"/>
                  </w:rPr>
                  <w:t>Klicken oder tippen Sie, um ein Datum einzugeben.</w:t>
                </w:r>
              </w:p>
            </w:tc>
          </w:sdtContent>
        </w:sdt>
        <w:tc>
          <w:tcPr>
            <w:tcW w:w="3118" w:type="dxa"/>
            <w:vAlign w:val="center"/>
          </w:tcPr>
          <w:p w14:paraId="32AC2173" w14:textId="77777777" w:rsidR="00202EE3" w:rsidRPr="00062B11" w:rsidRDefault="00202EE3" w:rsidP="002A3C68">
            <w:pPr>
              <w:rPr>
                <w:rFonts w:cs="Segoe UI"/>
                <w:sz w:val="18"/>
              </w:rPr>
            </w:pPr>
          </w:p>
        </w:tc>
      </w:tr>
      <w:tr w:rsidR="00160832" w14:paraId="7139EA12" w14:textId="77777777" w:rsidTr="002A3C68">
        <w:trPr>
          <w:trHeight w:val="510"/>
        </w:trPr>
        <w:sdt>
          <w:sdtPr>
            <w:rPr>
              <w:rStyle w:val="Eingabetext"/>
            </w:rPr>
            <w:id w:val="-638728876"/>
            <w:placeholder>
              <w:docPart w:val="66F05A3309804EF289AAC00124F6AFB8"/>
            </w:placeholder>
            <w:showingPlcHdr/>
            <w:text/>
          </w:sdtPr>
          <w:sdtEndPr>
            <w:rPr>
              <w:rStyle w:val="Absatz-Standardschriftart"/>
              <w:rFonts w:cs="Segoe UI"/>
              <w:color w:val="808080" w:themeColor="background1" w:themeShade="80"/>
            </w:rPr>
          </w:sdtEndPr>
          <w:sdtContent>
            <w:tc>
              <w:tcPr>
                <w:tcW w:w="3085" w:type="dxa"/>
                <w:vAlign w:val="center"/>
              </w:tcPr>
              <w:p w14:paraId="65E18987" w14:textId="77777777" w:rsidR="00202EE3" w:rsidRPr="00062B11" w:rsidRDefault="00202EE3" w:rsidP="002A3C68">
                <w:pPr>
                  <w:rPr>
                    <w:rFonts w:cs="Segoe UI"/>
                    <w:sz w:val="18"/>
                  </w:rPr>
                </w:pPr>
                <w:r w:rsidRPr="00F81B0B">
                  <w:rPr>
                    <w:rFonts w:cs="Segoe UI"/>
                    <w:vanish/>
                    <w:color w:val="808080" w:themeColor="background1" w:themeShade="80"/>
                  </w:rPr>
                  <w:t>Klicken oder tippen Sie hier, um einen Text einzugeben</w:t>
                </w:r>
              </w:p>
            </w:tc>
          </w:sdtContent>
        </w:sdt>
        <w:sdt>
          <w:sdtPr>
            <w:rPr>
              <w:rStyle w:val="Eingabetext"/>
            </w:rPr>
            <w:id w:val="-523553594"/>
            <w:placeholder>
              <w:docPart w:val="DD88B8CEAF1A4C11A963865813DA97E7"/>
            </w:placeholder>
            <w:showingPlcHdr/>
            <w:date>
              <w:dateFormat w:val="dd.MM.yyyy"/>
              <w:lid w:val="de-CH"/>
              <w:storeMappedDataAs w:val="dateTime"/>
              <w:calendar w:val="gregorian"/>
            </w:date>
          </w:sdtPr>
          <w:sdtEndPr>
            <w:rPr>
              <w:rStyle w:val="Absatz-Standardschriftart"/>
              <w:rFonts w:cs="Segoe UI"/>
              <w:color w:val="auto"/>
              <w:sz w:val="18"/>
              <w:szCs w:val="18"/>
            </w:rPr>
          </w:sdtEndPr>
          <w:sdtContent>
            <w:tc>
              <w:tcPr>
                <w:tcW w:w="3119" w:type="dxa"/>
                <w:vAlign w:val="center"/>
              </w:tcPr>
              <w:p w14:paraId="1865FE60" w14:textId="77777777" w:rsidR="00202EE3" w:rsidRPr="00062B11" w:rsidRDefault="00202EE3" w:rsidP="002A3C68">
                <w:pPr>
                  <w:rPr>
                    <w:rFonts w:cs="Segoe UI"/>
                    <w:sz w:val="18"/>
                  </w:rPr>
                </w:pPr>
                <w:r w:rsidRPr="00F81B0B">
                  <w:rPr>
                    <w:rStyle w:val="Platzhaltertext"/>
                    <w:vanish/>
                    <w:color w:val="808080" w:themeColor="background1" w:themeShade="80"/>
                  </w:rPr>
                  <w:t>Klicken oder tippen Sie, um ein Datum einzugeben.</w:t>
                </w:r>
              </w:p>
            </w:tc>
          </w:sdtContent>
        </w:sdt>
        <w:tc>
          <w:tcPr>
            <w:tcW w:w="3118" w:type="dxa"/>
            <w:vAlign w:val="center"/>
          </w:tcPr>
          <w:p w14:paraId="1BDC65CB" w14:textId="77777777" w:rsidR="00202EE3" w:rsidRPr="00062B11" w:rsidRDefault="00202EE3" w:rsidP="002A3C68">
            <w:pPr>
              <w:rPr>
                <w:rFonts w:cs="Segoe UI"/>
                <w:sz w:val="18"/>
              </w:rPr>
            </w:pPr>
          </w:p>
        </w:tc>
      </w:tr>
    </w:tbl>
    <w:p w14:paraId="55D59FC3" w14:textId="77777777" w:rsidR="00202EE3" w:rsidRPr="00062B11" w:rsidRDefault="00202EE3" w:rsidP="003852D0">
      <w:pPr>
        <w:rPr>
          <w:rFonts w:cs="Segoe UI"/>
        </w:rPr>
      </w:pPr>
    </w:p>
    <w:sectPr w:rsidR="00202EE3" w:rsidRPr="00062B11" w:rsidSect="006C2F9E">
      <w:type w:val="continuous"/>
      <w:pgSz w:w="11906" w:h="16838" w:code="9"/>
      <w:pgMar w:top="1418" w:right="1134" w:bottom="1134" w:left="1701" w:header="567" w:footer="420" w:gutter="0"/>
      <w:cols w:space="708"/>
      <w:formProt w:val="0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4EE172A1" w14:textId="77777777" w:rsidR="00202EE3" w:rsidRDefault="00202EE3">
      <w:r>
        <w:separator/>
      </w:r>
    </w:p>
  </w:endnote>
  <w:endnote w:type="continuationSeparator" w:id="0">
    <w:p w14:paraId="63915385" w14:textId="77777777" w:rsidR="00202EE3" w:rsidRDefault="00202EE3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Ubuntu">
    <w:charset w:val="00"/>
    <w:family w:val="swiss"/>
    <w:pitch w:val="variable"/>
    <w:sig w:usb0="E00002FF" w:usb1="5000205B" w:usb2="00000000" w:usb3="00000000" w:csb0="000000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icrosoft Himalaya">
    <w:panose1 w:val="01010100010101010101"/>
    <w:charset w:val="00"/>
    <w:family w:val="auto"/>
    <w:pitch w:val="variable"/>
    <w:sig w:usb0="80000003" w:usb1="00010000" w:usb2="0000004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CCBE1B6" w14:textId="77777777" w:rsidR="00202EE3" w:rsidRDefault="00202EE3">
    <w:pPr>
      <w:pStyle w:val="Fuzeil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9128" w:type="dxa"/>
      <w:tblLayout w:type="fixed"/>
      <w:tblCellMar>
        <w:left w:w="0" w:type="dxa"/>
        <w:right w:w="0" w:type="dxa"/>
      </w:tblCellMar>
      <w:tblLook w:val="01E0" w:firstRow="1" w:lastRow="1" w:firstColumn="1" w:lastColumn="1" w:noHBand="0" w:noVBand="0"/>
    </w:tblPr>
    <w:tblGrid>
      <w:gridCol w:w="6177"/>
      <w:gridCol w:w="2951"/>
    </w:tblGrid>
    <w:tr w:rsidR="00160832" w14:paraId="5D0929BB" w14:textId="77777777" w:rsidTr="00F83449">
      <w:tc>
        <w:tcPr>
          <w:tcW w:w="6177" w:type="dxa"/>
          <w:vAlign w:val="center"/>
        </w:tcPr>
        <w:p w14:paraId="57A778B3" w14:textId="4F4767AB" w:rsidR="00202EE3" w:rsidRPr="00380B5F" w:rsidRDefault="00725569" w:rsidP="00300F6C">
          <w:pPr>
            <w:pStyle w:val="Fusszeile"/>
          </w:pPr>
          <w:sdt>
            <w:sdtPr>
              <w:rPr>
                <w:lang w:eastAsia="de-DE"/>
              </w:rPr>
              <w:alias w:val="Titel"/>
              <w:id w:val="1632834426"/>
              <w:placeholder>
                <w:docPart w:val="47C356A7CF3343AF9AFE1D3CAC5D71A0"/>
              </w:placeholder>
    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    <w:text/>
            </w:sdtPr>
            <w:sdtEndPr/>
            <w:sdtContent>
              <w:r w:rsidR="00202EE3">
                <w:rPr>
                  <w:lang w:eastAsia="de-DE"/>
                </w:rPr>
                <w:t>BUF_Vorlage_Schul-Lernberichte</w:t>
              </w:r>
            </w:sdtContent>
          </w:sdt>
          <w:r w:rsidR="00202EE3" w:rsidRPr="00380B5F">
            <w:rPr>
              <w:lang w:eastAsia="de-DE"/>
            </w:rPr>
            <w:fldChar w:fldCharType="begin"/>
          </w:r>
          <w:r w:rsidR="00202EE3" w:rsidRPr="00380B5F">
            <w:rPr>
              <w:lang w:eastAsia="de-DE"/>
            </w:rPr>
            <w:instrText xml:space="preserve"> IF </w:instrText>
          </w:r>
          <w:r w:rsidR="00202EE3" w:rsidRPr="00380B5F">
            <w:rPr>
              <w:lang w:eastAsia="de-DE"/>
            </w:rPr>
            <w:fldChar w:fldCharType="begin"/>
          </w:r>
          <w:r w:rsidR="00202EE3" w:rsidRPr="00380B5F">
            <w:rPr>
              <w:lang w:eastAsia="de-DE"/>
            </w:rPr>
            <w:instrText xml:space="preserve"> DOCPROPERTY "CMIdata.G_Signatur"\*CHARFORMAT </w:instrText>
          </w:r>
          <w:r w:rsidR="00202EE3" w:rsidRPr="00380B5F">
            <w:rPr>
              <w:lang w:eastAsia="de-DE"/>
            </w:rPr>
            <w:fldChar w:fldCharType="end"/>
          </w:r>
          <w:r w:rsidR="00202EE3" w:rsidRPr="00380B5F">
            <w:rPr>
              <w:lang w:eastAsia="de-DE"/>
            </w:rPr>
            <w:instrText xml:space="preserve"> = "" "</w:instrText>
          </w:r>
          <w:r w:rsidR="00202EE3" w:rsidRPr="00380B5F">
            <w:rPr>
              <w:lang w:eastAsia="de-DE"/>
            </w:rPr>
            <w:fldChar w:fldCharType="begin"/>
          </w:r>
          <w:r w:rsidR="00202EE3" w:rsidRPr="00380B5F">
            <w:rPr>
              <w:lang w:eastAsia="de-DE"/>
            </w:rPr>
            <w:instrText xml:space="preserve"> IF </w:instrText>
          </w:r>
          <w:r w:rsidR="00202EE3" w:rsidRPr="00380B5F">
            <w:rPr>
              <w:lang w:eastAsia="de-DE"/>
            </w:rPr>
            <w:fldChar w:fldCharType="begin"/>
          </w:r>
          <w:r w:rsidR="00202EE3" w:rsidRPr="00380B5F">
            <w:rPr>
              <w:lang w:eastAsia="de-DE"/>
            </w:rPr>
            <w:instrText xml:space="preserve"> DOCPROPERTY "CMIdata.G_Laufnummer"\*CHARFORMAT </w:instrText>
          </w:r>
          <w:r w:rsidR="00202EE3" w:rsidRPr="00380B5F">
            <w:rPr>
              <w:lang w:eastAsia="de-DE"/>
            </w:rPr>
            <w:fldChar w:fldCharType="separate"/>
          </w:r>
          <w:r w:rsidR="003759CA">
            <w:rPr>
              <w:lang w:eastAsia="de-DE"/>
            </w:rPr>
            <w:instrText>2025-1614</w:instrText>
          </w:r>
          <w:r w:rsidR="00202EE3" w:rsidRPr="00380B5F">
            <w:rPr>
              <w:lang w:eastAsia="de-DE"/>
            </w:rPr>
            <w:fldChar w:fldCharType="end"/>
          </w:r>
          <w:r w:rsidR="00202EE3" w:rsidRPr="00380B5F">
            <w:rPr>
              <w:lang w:eastAsia="de-DE"/>
            </w:rPr>
            <w:instrText xml:space="preserve"> = "" "" "</w:instrText>
          </w:r>
          <w:r w:rsidR="00202EE3" w:rsidRPr="00380B5F">
            <w:rPr>
              <w:lang w:eastAsia="de-DE"/>
            </w:rPr>
            <w:fldChar w:fldCharType="begin"/>
          </w:r>
          <w:r w:rsidR="00202EE3" w:rsidRPr="00380B5F">
            <w:rPr>
              <w:lang w:eastAsia="de-DE"/>
            </w:rPr>
            <w:instrText xml:space="preserve"> DOCPROPERTY "CMIdata.G_Laufnummer"\*CHARFORMAT </w:instrText>
          </w:r>
          <w:r w:rsidR="00202EE3" w:rsidRPr="00380B5F">
            <w:rPr>
              <w:lang w:eastAsia="de-DE"/>
            </w:rPr>
            <w:fldChar w:fldCharType="separate"/>
          </w:r>
          <w:r w:rsidR="003759CA">
            <w:rPr>
              <w:lang w:eastAsia="de-DE"/>
            </w:rPr>
            <w:instrText>2025-1614</w:instrText>
          </w:r>
          <w:r w:rsidR="00202EE3" w:rsidRPr="00380B5F">
            <w:rPr>
              <w:lang w:eastAsia="de-DE"/>
            </w:rPr>
            <w:fldChar w:fldCharType="end"/>
          </w:r>
          <w:r w:rsidR="00202EE3" w:rsidRPr="00380B5F">
            <w:rPr>
              <w:lang w:eastAsia="de-DE"/>
            </w:rPr>
            <w:instrText xml:space="preserve"> / </w:instrText>
          </w:r>
          <w:r w:rsidR="00202EE3" w:rsidRPr="00380B5F">
            <w:rPr>
              <w:lang w:eastAsia="de-DE"/>
            </w:rPr>
            <w:fldChar w:fldCharType="begin"/>
          </w:r>
          <w:r w:rsidR="00202EE3" w:rsidRPr="00380B5F">
            <w:rPr>
              <w:lang w:eastAsia="de-DE"/>
            </w:rPr>
            <w:instrText xml:space="preserve"> DOCPROPERTY "CMIdata.Dok_Titel"\*CHARFORMAT </w:instrText>
          </w:r>
          <w:r w:rsidR="00202EE3" w:rsidRPr="00380B5F">
            <w:rPr>
              <w:lang w:eastAsia="de-DE"/>
            </w:rPr>
            <w:fldChar w:fldCharType="separate"/>
          </w:r>
          <w:r w:rsidR="003759CA">
            <w:rPr>
              <w:lang w:eastAsia="de-DE"/>
            </w:rPr>
            <w:instrText>BUF_Vorlage_Schul-Lernberichte</w:instrText>
          </w:r>
          <w:r w:rsidR="00202EE3" w:rsidRPr="00380B5F">
            <w:rPr>
              <w:lang w:eastAsia="de-DE"/>
            </w:rPr>
            <w:fldChar w:fldCharType="end"/>
          </w:r>
          <w:r w:rsidR="00202EE3" w:rsidRPr="00380B5F">
            <w:rPr>
              <w:lang w:eastAsia="de-DE"/>
            </w:rPr>
            <w:instrText xml:space="preserve">" \* MERGEFORMAT </w:instrText>
          </w:r>
          <w:r w:rsidR="00202EE3" w:rsidRPr="00380B5F">
            <w:fldChar w:fldCharType="separate"/>
          </w:r>
          <w:r w:rsidR="003759CA">
            <w:rPr>
              <w:noProof/>
              <w:lang w:eastAsia="de-DE"/>
            </w:rPr>
            <w:instrText>2025-1614</w:instrText>
          </w:r>
          <w:r w:rsidR="003759CA" w:rsidRPr="00380B5F">
            <w:rPr>
              <w:noProof/>
              <w:lang w:eastAsia="de-DE"/>
            </w:rPr>
            <w:instrText xml:space="preserve"> / </w:instrText>
          </w:r>
          <w:r w:rsidR="003759CA">
            <w:rPr>
              <w:noProof/>
              <w:lang w:eastAsia="de-DE"/>
            </w:rPr>
            <w:instrText>BUF_Vorlage_Schul-Lernberichte</w:instrText>
          </w:r>
          <w:r w:rsidR="00202EE3" w:rsidRPr="00380B5F">
            <w:fldChar w:fldCharType="end"/>
          </w:r>
          <w:r w:rsidR="00202EE3" w:rsidRPr="00380B5F">
            <w:rPr>
              <w:lang w:eastAsia="de-DE"/>
            </w:rPr>
            <w:instrText>" "</w:instrText>
          </w:r>
          <w:r w:rsidR="00202EE3" w:rsidRPr="00380B5F">
            <w:fldChar w:fldCharType="begin"/>
          </w:r>
          <w:r w:rsidR="00202EE3" w:rsidRPr="00380B5F">
            <w:rPr>
              <w:lang w:eastAsia="de-DE"/>
            </w:rPr>
            <w:instrText xml:space="preserve"> DOCPROPERTY "CMIdata.G_Signatur"\*CHARFORMAT </w:instrText>
          </w:r>
          <w:r w:rsidR="00202EE3" w:rsidRPr="00380B5F">
            <w:fldChar w:fldCharType="separate"/>
          </w:r>
          <w:r w:rsidR="00202EE3" w:rsidRPr="00380B5F">
            <w:rPr>
              <w:lang w:eastAsia="de-DE"/>
            </w:rPr>
            <w:instrText>CMIdata.G_Signatur</w:instrText>
          </w:r>
          <w:r w:rsidR="00202EE3" w:rsidRPr="00380B5F">
            <w:fldChar w:fldCharType="end"/>
          </w:r>
          <w:r w:rsidR="00202EE3" w:rsidRPr="00380B5F">
            <w:rPr>
              <w:lang w:eastAsia="de-DE"/>
            </w:rPr>
            <w:instrText xml:space="preserve"> / </w:instrText>
          </w:r>
          <w:r w:rsidR="00202EE3" w:rsidRPr="00380B5F">
            <w:fldChar w:fldCharType="begin"/>
          </w:r>
          <w:r w:rsidR="00202EE3" w:rsidRPr="00380B5F">
            <w:rPr>
              <w:lang w:eastAsia="de-DE"/>
            </w:rPr>
            <w:instrText xml:space="preserve"> DOCPROPERTY "CMIdata.Dok_Titel"\*CHARFORMAT </w:instrText>
          </w:r>
          <w:r w:rsidR="00202EE3" w:rsidRPr="00380B5F">
            <w:fldChar w:fldCharType="separate"/>
          </w:r>
          <w:r w:rsidR="00202EE3" w:rsidRPr="00380B5F">
            <w:rPr>
              <w:lang w:eastAsia="de-DE"/>
            </w:rPr>
            <w:instrText>CMIdata.Dok_Titel</w:instrText>
          </w:r>
          <w:r w:rsidR="00202EE3" w:rsidRPr="00380B5F">
            <w:fldChar w:fldCharType="end"/>
          </w:r>
          <w:r w:rsidR="00202EE3" w:rsidRPr="00380B5F">
            <w:rPr>
              <w:lang w:eastAsia="de-DE"/>
            </w:rPr>
            <w:instrText xml:space="preserve">" \* MERGEFORMAT </w:instrText>
          </w:r>
          <w:r w:rsidR="00202EE3" w:rsidRPr="00380B5F">
            <w:rPr>
              <w:lang w:eastAsia="de-DE"/>
            </w:rPr>
            <w:fldChar w:fldCharType="separate"/>
          </w:r>
          <w:r>
            <w:rPr>
              <w:noProof/>
              <w:lang w:eastAsia="de-DE"/>
            </w:rPr>
            <w:t>2025-1614</w:t>
          </w:r>
          <w:r w:rsidRPr="00380B5F">
            <w:rPr>
              <w:noProof/>
              <w:lang w:eastAsia="de-DE"/>
            </w:rPr>
            <w:t xml:space="preserve"> / </w:t>
          </w:r>
          <w:r>
            <w:rPr>
              <w:noProof/>
              <w:lang w:eastAsia="de-DE"/>
            </w:rPr>
            <w:t>BUF_Vorlage_Schul-Lernberichte</w:t>
          </w:r>
          <w:r w:rsidR="00202EE3" w:rsidRPr="00380B5F">
            <w:rPr>
              <w:lang w:eastAsia="de-DE"/>
            </w:rPr>
            <w:fldChar w:fldCharType="end"/>
          </w:r>
        </w:p>
      </w:tc>
      <w:tc>
        <w:tcPr>
          <w:tcW w:w="2951" w:type="dxa"/>
        </w:tcPr>
        <w:p w14:paraId="4ECE57BF" w14:textId="10ABC06A" w:rsidR="00202EE3" w:rsidRPr="00380B5F" w:rsidRDefault="00202EE3" w:rsidP="00300F6C">
          <w:pPr>
            <w:pStyle w:val="Fusszeile-Seite"/>
            <w:rPr>
              <w:lang w:eastAsia="de-DE"/>
            </w:rPr>
          </w:pPr>
          <w:r>
            <w:rPr>
              <w:lang w:eastAsia="de-DE"/>
            </w:rPr>
            <w:fldChar w:fldCharType="begin"/>
          </w:r>
          <w:r>
            <w:rPr>
              <w:lang w:eastAsia="de-DE"/>
            </w:rPr>
            <w:instrText xml:space="preserve"> DOCPROPERTY "Doc.Page"\*CHARFORMAT </w:instrText>
          </w:r>
          <w:r>
            <w:rPr>
              <w:lang w:eastAsia="de-DE"/>
            </w:rPr>
            <w:fldChar w:fldCharType="separate"/>
          </w:r>
          <w:r w:rsidR="003759CA">
            <w:rPr>
              <w:lang w:eastAsia="de-DE"/>
            </w:rPr>
            <w:t>Seite</w:t>
          </w:r>
          <w:r>
            <w:rPr>
              <w:lang w:eastAsia="de-DE"/>
            </w:rPr>
            <w:fldChar w:fldCharType="end"/>
          </w:r>
          <w:r>
            <w:rPr>
              <w:lang w:eastAsia="de-DE"/>
            </w:rPr>
            <w:t xml:space="preserve"> </w:t>
          </w:r>
          <w:r>
            <w:rPr>
              <w:lang w:eastAsia="de-DE"/>
            </w:rPr>
            <w:fldChar w:fldCharType="begin"/>
          </w:r>
          <w:r>
            <w:rPr>
              <w:lang w:eastAsia="de-DE"/>
            </w:rPr>
            <w:instrText xml:space="preserve"> PAGE </w:instrText>
          </w:r>
          <w:r>
            <w:rPr>
              <w:lang w:eastAsia="de-DE"/>
            </w:rPr>
            <w:fldChar w:fldCharType="separate"/>
          </w:r>
          <w:r>
            <w:rPr>
              <w:lang w:eastAsia="de-DE"/>
            </w:rPr>
            <w:t>4</w:t>
          </w:r>
          <w:r>
            <w:rPr>
              <w:lang w:eastAsia="de-DE"/>
            </w:rPr>
            <w:fldChar w:fldCharType="end"/>
          </w:r>
          <w:r>
            <w:rPr>
              <w:lang w:eastAsia="de-DE"/>
            </w:rPr>
            <w:t xml:space="preserve"> </w:t>
          </w:r>
          <w:r>
            <w:rPr>
              <w:lang w:eastAsia="de-DE"/>
            </w:rPr>
            <w:fldChar w:fldCharType="begin"/>
          </w:r>
          <w:r>
            <w:rPr>
              <w:lang w:eastAsia="de-DE"/>
            </w:rPr>
            <w:instrText xml:space="preserve"> DOCPROPERTY "Doc.of"\*CHARFORMAT </w:instrText>
          </w:r>
          <w:r>
            <w:rPr>
              <w:lang w:eastAsia="de-DE"/>
            </w:rPr>
            <w:fldChar w:fldCharType="separate"/>
          </w:r>
          <w:r w:rsidR="003759CA">
            <w:rPr>
              <w:lang w:eastAsia="de-DE"/>
            </w:rPr>
            <w:t>von</w:t>
          </w:r>
          <w:r>
            <w:rPr>
              <w:lang w:eastAsia="de-DE"/>
            </w:rPr>
            <w:fldChar w:fldCharType="end"/>
          </w:r>
          <w:r>
            <w:rPr>
              <w:lang w:eastAsia="de-DE"/>
            </w:rPr>
            <w:t xml:space="preserve"> </w:t>
          </w:r>
          <w:r>
            <w:rPr>
              <w:lang w:eastAsia="de-DE"/>
            </w:rPr>
            <w:fldChar w:fldCharType="begin"/>
          </w:r>
          <w:r>
            <w:rPr>
              <w:lang w:eastAsia="de-DE"/>
            </w:rPr>
            <w:instrText xml:space="preserve"> NUMPAGES  </w:instrText>
          </w:r>
          <w:r>
            <w:rPr>
              <w:lang w:eastAsia="de-DE"/>
            </w:rPr>
            <w:fldChar w:fldCharType="separate"/>
          </w:r>
          <w:r>
            <w:rPr>
              <w:lang w:eastAsia="de-DE"/>
            </w:rPr>
            <w:t>4</w:t>
          </w:r>
          <w:r>
            <w:rPr>
              <w:lang w:eastAsia="de-DE"/>
            </w:rPr>
            <w:fldChar w:fldCharType="end"/>
          </w:r>
          <w:r w:rsidRPr="00380B5F">
            <w:rPr>
              <w:lang w:eastAsia="de-DE"/>
            </w:rPr>
            <w:t xml:space="preserve"> </w:t>
          </w:r>
        </w:p>
      </w:tc>
    </w:tr>
    <w:tr w:rsidR="00160832" w:rsidRPr="00202EE3" w14:paraId="59CBE94C" w14:textId="77777777" w:rsidTr="00F83449">
      <w:tc>
        <w:tcPr>
          <w:tcW w:w="6177" w:type="dxa"/>
          <w:vAlign w:val="center"/>
        </w:tcPr>
        <w:p w14:paraId="4392C1A0" w14:textId="77777777" w:rsidR="00202EE3" w:rsidRPr="00380B5F" w:rsidRDefault="00202EE3" w:rsidP="00D67CE1">
          <w:pPr>
            <w:pStyle w:val="Fusszeile-Pfad"/>
          </w:pPr>
          <w:bookmarkStart w:id="15" w:name="FusszeileErsteSeite" w:colFirst="0" w:colLast="0"/>
        </w:p>
      </w:tc>
      <w:tc>
        <w:tcPr>
          <w:tcW w:w="2951" w:type="dxa"/>
        </w:tcPr>
        <w:p w14:paraId="701AF708" w14:textId="52B7DF5A" w:rsidR="00202EE3" w:rsidRPr="00DE562E" w:rsidRDefault="00202EE3" w:rsidP="003852D0">
          <w:pPr>
            <w:rPr>
              <w:color w:val="FFFFFF"/>
              <w:sz w:val="2"/>
              <w:szCs w:val="2"/>
            </w:rPr>
          </w:pPr>
          <w:r w:rsidRPr="00380B5F">
            <w:rPr>
              <w:color w:val="FFFFFF"/>
              <w:sz w:val="2"/>
              <w:szCs w:val="2"/>
            </w:rPr>
            <w:fldChar w:fldCharType="begin"/>
          </w:r>
          <w:r w:rsidRPr="00DE562E">
            <w:rPr>
              <w:color w:val="FFFFFF"/>
              <w:sz w:val="2"/>
              <w:szCs w:val="2"/>
            </w:rPr>
            <w:instrText xml:space="preserve"> IF </w:instrText>
          </w:r>
          <w:r w:rsidRPr="00380B5F">
            <w:rPr>
              <w:color w:val="FFFFFF"/>
              <w:sz w:val="2"/>
              <w:szCs w:val="2"/>
            </w:rPr>
            <w:fldChar w:fldCharType="begin"/>
          </w:r>
          <w:r w:rsidRPr="00DE562E">
            <w:rPr>
              <w:color w:val="FFFFFF"/>
              <w:sz w:val="2"/>
              <w:szCs w:val="2"/>
            </w:rPr>
            <w:instrText xml:space="preserve"> DOCPROPERTY "Textmarke.Metadaten"\*CHARFORMAT </w:instrText>
          </w:r>
          <w:r w:rsidRPr="00380B5F">
            <w:rPr>
              <w:color w:val="FFFFFF"/>
              <w:sz w:val="2"/>
              <w:szCs w:val="2"/>
            </w:rPr>
            <w:fldChar w:fldCharType="separate"/>
          </w:r>
          <w:r w:rsidR="003759CA">
            <w:rPr>
              <w:b/>
              <w:bCs/>
              <w:color w:val="FFFFFF"/>
              <w:sz w:val="2"/>
              <w:szCs w:val="2"/>
              <w:lang w:val="de-DE"/>
            </w:rPr>
            <w:instrText>Fehler! Unbekannter Name für Dokument-Eigenschaft.</w:instrText>
          </w:r>
          <w:r w:rsidRPr="00380B5F">
            <w:rPr>
              <w:color w:val="FFFFFF"/>
              <w:sz w:val="2"/>
              <w:szCs w:val="2"/>
            </w:rPr>
            <w:fldChar w:fldCharType="end"/>
          </w:r>
          <w:r w:rsidRPr="00DE562E">
            <w:rPr>
              <w:color w:val="FFFFFF"/>
              <w:sz w:val="2"/>
              <w:szCs w:val="2"/>
              <w:highlight w:val="white"/>
            </w:rPr>
            <w:instrText xml:space="preserve"> = "" "" "</w:instrText>
          </w:r>
        </w:p>
        <w:p w14:paraId="5583DAED" w14:textId="39D9B531" w:rsidR="00202EE3" w:rsidRPr="00DE562E" w:rsidRDefault="00202EE3" w:rsidP="003852D0">
          <w:pPr>
            <w:rPr>
              <w:color w:val="FFFFFF"/>
              <w:sz w:val="2"/>
              <w:szCs w:val="2"/>
              <w:highlight w:val="white"/>
            </w:rPr>
          </w:pPr>
          <w:r w:rsidRPr="00380B5F">
            <w:rPr>
              <w:color w:val="FFFFFF"/>
              <w:sz w:val="2"/>
              <w:szCs w:val="2"/>
            </w:rPr>
            <w:fldChar w:fldCharType="begin"/>
          </w:r>
          <w:r w:rsidRPr="00DE562E">
            <w:rPr>
              <w:color w:val="FFFFFF"/>
              <w:sz w:val="2"/>
              <w:szCs w:val="2"/>
              <w:highlight w:val="white"/>
            </w:rPr>
            <w:instrText xml:space="preserve"> DOCPROPERTY "</w:instrText>
          </w:r>
          <w:r w:rsidRPr="00DE562E">
            <w:rPr>
              <w:color w:val="FFFFFF"/>
              <w:sz w:val="2"/>
              <w:szCs w:val="2"/>
            </w:rPr>
            <w:instrText>Textmarke.Metadaten</w:instrText>
          </w:r>
          <w:r w:rsidRPr="00DE562E">
            <w:rPr>
              <w:color w:val="FFFFFF"/>
              <w:sz w:val="2"/>
              <w:szCs w:val="2"/>
              <w:highlight w:val="white"/>
            </w:rPr>
            <w:instrText xml:space="preserve">"\*CHARFORMAT </w:instrText>
          </w:r>
          <w:r w:rsidRPr="00380B5F">
            <w:rPr>
              <w:color w:val="FFFFFF"/>
              <w:sz w:val="2"/>
              <w:szCs w:val="2"/>
            </w:rPr>
            <w:fldChar w:fldCharType="separate"/>
          </w:r>
          <w:r w:rsidR="003759CA">
            <w:rPr>
              <w:b/>
              <w:bCs/>
              <w:color w:val="FFFFFF"/>
              <w:sz w:val="2"/>
              <w:szCs w:val="2"/>
              <w:lang w:val="de-DE"/>
            </w:rPr>
            <w:instrText>Fehler! Unbekannter Name für Dokument-Eigenschaft.</w:instrText>
          </w:r>
          <w:r w:rsidRPr="00380B5F">
            <w:rPr>
              <w:color w:val="FFFFFF"/>
              <w:sz w:val="2"/>
              <w:szCs w:val="2"/>
            </w:rPr>
            <w:fldChar w:fldCharType="end"/>
          </w:r>
        </w:p>
        <w:p w14:paraId="2023888C" w14:textId="77777777" w:rsidR="003759CA" w:rsidRPr="00DE562E" w:rsidRDefault="00202EE3" w:rsidP="003852D0">
          <w:pPr>
            <w:rPr>
              <w:noProof/>
              <w:color w:val="FFFFFF"/>
              <w:sz w:val="2"/>
              <w:szCs w:val="2"/>
            </w:rPr>
          </w:pPr>
          <w:r w:rsidRPr="00DE562E">
            <w:rPr>
              <w:color w:val="FFFFFF"/>
              <w:sz w:val="2"/>
              <w:szCs w:val="2"/>
              <w:highlight w:val="white"/>
            </w:rPr>
            <w:instrText>" \&lt;OawJumpToField value=0/&gt;</w:instrText>
          </w:r>
          <w:r w:rsidRPr="00380B5F">
            <w:rPr>
              <w:color w:val="FFFFFF"/>
              <w:sz w:val="2"/>
              <w:szCs w:val="2"/>
            </w:rPr>
            <w:fldChar w:fldCharType="separate"/>
          </w:r>
        </w:p>
        <w:p w14:paraId="0E3A28C5" w14:textId="1AF9ED2A" w:rsidR="003759CA" w:rsidRPr="00DE562E" w:rsidRDefault="003759CA" w:rsidP="003852D0">
          <w:pPr>
            <w:rPr>
              <w:noProof/>
              <w:color w:val="FFFFFF"/>
              <w:sz w:val="2"/>
              <w:szCs w:val="2"/>
              <w:highlight w:val="white"/>
            </w:rPr>
          </w:pPr>
          <w:r>
            <w:rPr>
              <w:b/>
              <w:bCs/>
              <w:noProof/>
              <w:color w:val="FFFFFF"/>
              <w:sz w:val="2"/>
              <w:szCs w:val="2"/>
              <w:lang w:val="de-DE"/>
            </w:rPr>
            <w:t>Fehler! Unbekannter Name für Dokument-Eigenschaft.</w:t>
          </w:r>
        </w:p>
        <w:p w14:paraId="46D0F821" w14:textId="77777777" w:rsidR="00160832" w:rsidRPr="00DE562E" w:rsidRDefault="00202EE3" w:rsidP="003852D0">
          <w:pPr>
            <w:jc w:val="right"/>
            <w:rPr>
              <w:color w:val="FFFFFF"/>
              <w:sz w:val="2"/>
              <w:szCs w:val="2"/>
            </w:rPr>
          </w:pPr>
          <w:r w:rsidRPr="00380B5F">
            <w:rPr>
              <w:color w:val="FFFFFF"/>
              <w:sz w:val="2"/>
              <w:szCs w:val="2"/>
            </w:rPr>
            <w:fldChar w:fldCharType="end"/>
          </w:r>
        </w:p>
      </w:tc>
    </w:tr>
    <w:bookmarkEnd w:id="15"/>
  </w:tbl>
  <w:p w14:paraId="7EC1E43E" w14:textId="77777777" w:rsidR="00202EE3" w:rsidRPr="00DE562E" w:rsidRDefault="00202EE3">
    <w:pPr>
      <w:rPr>
        <w:sz w:val="2"/>
      </w:rPr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9128" w:type="dxa"/>
      <w:tblLayout w:type="fixed"/>
      <w:tblCellMar>
        <w:left w:w="57" w:type="dxa"/>
        <w:right w:w="0" w:type="dxa"/>
      </w:tblCellMar>
      <w:tblLook w:val="01E0" w:firstRow="1" w:lastRow="1" w:firstColumn="1" w:lastColumn="1" w:noHBand="0" w:noVBand="0"/>
    </w:tblPr>
    <w:tblGrid>
      <w:gridCol w:w="6177"/>
      <w:gridCol w:w="2951"/>
    </w:tblGrid>
    <w:tr w:rsidR="00160832" w14:paraId="5A1ED12D" w14:textId="77777777" w:rsidTr="003852D0">
      <w:tc>
        <w:tcPr>
          <w:tcW w:w="6177" w:type="dxa"/>
          <w:vAlign w:val="center"/>
        </w:tcPr>
        <w:p w14:paraId="74C65D84" w14:textId="5D568A2E" w:rsidR="00202EE3" w:rsidRPr="00380B5F" w:rsidRDefault="00202EE3" w:rsidP="003852D0">
          <w:pPr>
            <w:pStyle w:val="Fusszeile-Pfad"/>
          </w:pPr>
          <w:r w:rsidRPr="00380B5F">
            <w:fldChar w:fldCharType="begin"/>
          </w:r>
          <w:r w:rsidRPr="00380B5F">
            <w:instrText xml:space="preserve"> IF </w:instrText>
          </w:r>
          <w:r w:rsidRPr="00380B5F">
            <w:fldChar w:fldCharType="begin"/>
          </w:r>
          <w:r w:rsidRPr="00380B5F">
            <w:instrText xml:space="preserve"> DOCPROPERTY "Outputprofile.Internal"\*CHARFORMAT </w:instrText>
          </w:r>
          <w:r w:rsidRPr="00380B5F">
            <w:fldChar w:fldCharType="end"/>
          </w:r>
          <w:r w:rsidRPr="00380B5F">
            <w:instrText xml:space="preserve"> = "" "" "</w:instrText>
          </w:r>
          <w:r w:rsidRPr="00380B5F">
            <w:fldChar w:fldCharType="begin"/>
          </w:r>
          <w:r>
            <w:instrText xml:space="preserve"> FILENAME  \p  \* MERGEFORMAT </w:instrText>
          </w:r>
          <w:r w:rsidRPr="00380B5F">
            <w:fldChar w:fldCharType="separate"/>
          </w:r>
          <w:r w:rsidRPr="00380B5F">
            <w:rPr>
              <w:noProof/>
            </w:rPr>
            <w:instrText>C:\Users\KT19E4~1\AppData\Local\Temp\officeatwork\temp0000\Templ.dot</w:instrText>
          </w:r>
          <w:r w:rsidRPr="00380B5F">
            <w:rPr>
              <w:noProof/>
            </w:rPr>
            <w:fldChar w:fldCharType="end"/>
          </w:r>
          <w:r w:rsidRPr="00380B5F">
            <w:instrText>" \&lt;OawJumpToField value=0/&gt;</w:instrText>
          </w:r>
          <w:r w:rsidRPr="00380B5F">
            <w:fldChar w:fldCharType="end"/>
          </w:r>
        </w:p>
      </w:tc>
      <w:tc>
        <w:tcPr>
          <w:tcW w:w="2951" w:type="dxa"/>
        </w:tcPr>
        <w:p w14:paraId="78FE981F" w14:textId="14E61346" w:rsidR="00202EE3" w:rsidRPr="00380B5F" w:rsidRDefault="00202EE3" w:rsidP="003852D0">
          <w:pPr>
            <w:jc w:val="right"/>
            <w:rPr>
              <w:lang w:eastAsia="de-DE"/>
            </w:rPr>
          </w:pPr>
          <w:r w:rsidRPr="00380B5F">
            <w:rPr>
              <w:lang w:eastAsia="de-DE"/>
            </w:rPr>
            <w:fldChar w:fldCharType="begin"/>
          </w:r>
          <w:r w:rsidRPr="00380B5F">
            <w:rPr>
              <w:lang w:eastAsia="de-DE"/>
            </w:rPr>
            <w:instrText xml:space="preserve"> IF </w:instrText>
          </w:r>
          <w:r w:rsidRPr="00380B5F">
            <w:rPr>
              <w:lang w:eastAsia="de-DE"/>
            </w:rPr>
            <w:fldChar w:fldCharType="begin"/>
          </w:r>
          <w:r w:rsidRPr="00380B5F">
            <w:rPr>
              <w:lang w:eastAsia="de-DE"/>
            </w:rPr>
            <w:instrText xml:space="preserve"> NUMPAGES </w:instrText>
          </w:r>
          <w:r w:rsidRPr="00380B5F">
            <w:rPr>
              <w:lang w:eastAsia="de-DE"/>
            </w:rPr>
            <w:fldChar w:fldCharType="separate"/>
          </w:r>
          <w:r w:rsidR="003759CA">
            <w:rPr>
              <w:noProof/>
              <w:lang w:eastAsia="de-DE"/>
            </w:rPr>
            <w:instrText>4</w:instrText>
          </w:r>
          <w:r w:rsidRPr="00380B5F">
            <w:rPr>
              <w:lang w:eastAsia="de-DE"/>
            </w:rPr>
            <w:fldChar w:fldCharType="end"/>
          </w:r>
          <w:r w:rsidRPr="00380B5F">
            <w:rPr>
              <w:lang w:eastAsia="de-DE"/>
            </w:rPr>
            <w:instrText xml:space="preserve"> &gt; "1" "</w:instrText>
          </w:r>
          <w:r w:rsidRPr="00380B5F">
            <w:rPr>
              <w:lang w:eastAsia="de-DE"/>
            </w:rPr>
            <w:fldChar w:fldCharType="begin"/>
          </w:r>
          <w:r w:rsidRPr="00380B5F">
            <w:rPr>
              <w:lang w:eastAsia="de-DE"/>
            </w:rPr>
            <w:instrText xml:space="preserve"> IF </w:instrText>
          </w:r>
          <w:r w:rsidRPr="00380B5F">
            <w:rPr>
              <w:lang w:eastAsia="de-DE"/>
            </w:rPr>
            <w:fldChar w:fldCharType="begin"/>
          </w:r>
          <w:r w:rsidRPr="00380B5F">
            <w:rPr>
              <w:lang w:eastAsia="de-DE"/>
            </w:rPr>
            <w:instrText xml:space="preserve"> DOCPROPERTY "Doc.Page"\*CHARFORMAT </w:instrText>
          </w:r>
          <w:r w:rsidRPr="00380B5F">
            <w:rPr>
              <w:lang w:eastAsia="de-DE"/>
            </w:rPr>
            <w:fldChar w:fldCharType="separate"/>
          </w:r>
          <w:r w:rsidR="003759CA">
            <w:rPr>
              <w:lang w:eastAsia="de-DE"/>
            </w:rPr>
            <w:instrText>Seite</w:instrText>
          </w:r>
          <w:r w:rsidRPr="00380B5F">
            <w:rPr>
              <w:lang w:eastAsia="de-DE"/>
            </w:rPr>
            <w:fldChar w:fldCharType="end"/>
          </w:r>
          <w:r w:rsidRPr="00380B5F">
            <w:rPr>
              <w:lang w:eastAsia="de-DE"/>
            </w:rPr>
            <w:instrText xml:space="preserve"> = "Doc.Page" "Seite" "</w:instrText>
          </w:r>
          <w:r w:rsidRPr="00380B5F">
            <w:rPr>
              <w:lang w:eastAsia="de-DE"/>
            </w:rPr>
            <w:fldChar w:fldCharType="begin"/>
          </w:r>
          <w:r w:rsidRPr="00380B5F">
            <w:rPr>
              <w:lang w:eastAsia="de-DE"/>
            </w:rPr>
            <w:instrText xml:space="preserve"> DOCPROPERTY "Doc.Page"\*CHARFORMAT </w:instrText>
          </w:r>
          <w:r w:rsidRPr="00380B5F">
            <w:rPr>
              <w:lang w:eastAsia="de-DE"/>
            </w:rPr>
            <w:fldChar w:fldCharType="separate"/>
          </w:r>
          <w:r w:rsidR="003759CA">
            <w:rPr>
              <w:lang w:eastAsia="de-DE"/>
            </w:rPr>
            <w:instrText>Seite</w:instrText>
          </w:r>
          <w:r w:rsidRPr="00380B5F">
            <w:rPr>
              <w:lang w:eastAsia="de-DE"/>
            </w:rPr>
            <w:fldChar w:fldCharType="end"/>
          </w:r>
          <w:r w:rsidRPr="00380B5F">
            <w:rPr>
              <w:lang w:eastAsia="de-DE"/>
            </w:rPr>
            <w:instrText xml:space="preserve">" </w:instrText>
          </w:r>
          <w:r w:rsidRPr="00380B5F">
            <w:rPr>
              <w:lang w:eastAsia="de-DE"/>
            </w:rPr>
            <w:fldChar w:fldCharType="separate"/>
          </w:r>
          <w:r w:rsidR="003759CA">
            <w:rPr>
              <w:noProof/>
              <w:lang w:eastAsia="de-DE"/>
            </w:rPr>
            <w:instrText>Seite</w:instrText>
          </w:r>
          <w:r w:rsidRPr="00380B5F">
            <w:rPr>
              <w:lang w:eastAsia="de-DE"/>
            </w:rPr>
            <w:fldChar w:fldCharType="end"/>
          </w:r>
          <w:r w:rsidRPr="00380B5F">
            <w:rPr>
              <w:lang w:eastAsia="de-DE"/>
            </w:rPr>
            <w:instrText xml:space="preserve"> </w:instrText>
          </w:r>
          <w:r w:rsidRPr="00380B5F">
            <w:rPr>
              <w:lang w:eastAsia="de-DE"/>
            </w:rPr>
            <w:fldChar w:fldCharType="begin"/>
          </w:r>
          <w:r w:rsidRPr="00380B5F">
            <w:rPr>
              <w:lang w:eastAsia="de-DE"/>
            </w:rPr>
            <w:instrText xml:space="preserve"> PAGE </w:instrText>
          </w:r>
          <w:r w:rsidRPr="00380B5F">
            <w:rPr>
              <w:lang w:eastAsia="de-DE"/>
            </w:rPr>
            <w:fldChar w:fldCharType="separate"/>
          </w:r>
          <w:r w:rsidRPr="00380B5F">
            <w:rPr>
              <w:noProof/>
              <w:lang w:eastAsia="de-DE"/>
            </w:rPr>
            <w:instrText>2</w:instrText>
          </w:r>
          <w:r w:rsidRPr="00380B5F">
            <w:rPr>
              <w:lang w:eastAsia="de-DE"/>
            </w:rPr>
            <w:fldChar w:fldCharType="end"/>
          </w:r>
          <w:r w:rsidRPr="00380B5F">
            <w:rPr>
              <w:lang w:eastAsia="de-DE"/>
            </w:rPr>
            <w:instrText xml:space="preserve"> </w:instrText>
          </w:r>
          <w:r w:rsidRPr="00380B5F">
            <w:rPr>
              <w:lang w:eastAsia="de-DE"/>
            </w:rPr>
            <w:fldChar w:fldCharType="begin"/>
          </w:r>
          <w:r w:rsidRPr="00380B5F">
            <w:rPr>
              <w:lang w:eastAsia="de-DE"/>
            </w:rPr>
            <w:instrText xml:space="preserve"> IF </w:instrText>
          </w:r>
          <w:r w:rsidRPr="00380B5F">
            <w:rPr>
              <w:lang w:eastAsia="de-DE"/>
            </w:rPr>
            <w:fldChar w:fldCharType="begin"/>
          </w:r>
          <w:r w:rsidRPr="00380B5F">
            <w:rPr>
              <w:lang w:eastAsia="de-DE"/>
            </w:rPr>
            <w:instrText xml:space="preserve"> DOCPROPERTY "Doc.of"\*CHARFORMAT </w:instrText>
          </w:r>
          <w:r w:rsidRPr="00380B5F">
            <w:rPr>
              <w:lang w:eastAsia="de-DE"/>
            </w:rPr>
            <w:fldChar w:fldCharType="separate"/>
          </w:r>
          <w:r w:rsidR="003759CA">
            <w:rPr>
              <w:lang w:eastAsia="de-DE"/>
            </w:rPr>
            <w:instrText>von</w:instrText>
          </w:r>
          <w:r w:rsidRPr="00380B5F">
            <w:rPr>
              <w:lang w:eastAsia="de-DE"/>
            </w:rPr>
            <w:fldChar w:fldCharType="end"/>
          </w:r>
          <w:r w:rsidRPr="00380B5F">
            <w:rPr>
              <w:lang w:eastAsia="de-DE"/>
            </w:rPr>
            <w:instrText xml:space="preserve"> = "Doc.of" "von" "</w:instrText>
          </w:r>
          <w:r w:rsidRPr="00380B5F">
            <w:rPr>
              <w:lang w:eastAsia="de-DE"/>
            </w:rPr>
            <w:fldChar w:fldCharType="begin"/>
          </w:r>
          <w:r w:rsidRPr="00380B5F">
            <w:rPr>
              <w:lang w:eastAsia="de-DE"/>
            </w:rPr>
            <w:instrText xml:space="preserve"> DOCPROPERTY "Doc.of"\*CHARFORMAT </w:instrText>
          </w:r>
          <w:r w:rsidRPr="00380B5F">
            <w:rPr>
              <w:lang w:eastAsia="de-DE"/>
            </w:rPr>
            <w:fldChar w:fldCharType="separate"/>
          </w:r>
          <w:r w:rsidR="003759CA">
            <w:rPr>
              <w:lang w:eastAsia="de-DE"/>
            </w:rPr>
            <w:instrText>von</w:instrText>
          </w:r>
          <w:r w:rsidRPr="00380B5F">
            <w:rPr>
              <w:lang w:eastAsia="de-DE"/>
            </w:rPr>
            <w:fldChar w:fldCharType="end"/>
          </w:r>
          <w:r w:rsidRPr="00380B5F">
            <w:rPr>
              <w:lang w:eastAsia="de-DE"/>
            </w:rPr>
            <w:instrText xml:space="preserve">" </w:instrText>
          </w:r>
          <w:r w:rsidRPr="00380B5F">
            <w:rPr>
              <w:lang w:eastAsia="de-DE"/>
            </w:rPr>
            <w:fldChar w:fldCharType="separate"/>
          </w:r>
          <w:r w:rsidR="003759CA">
            <w:rPr>
              <w:noProof/>
              <w:lang w:eastAsia="de-DE"/>
            </w:rPr>
            <w:instrText>von</w:instrText>
          </w:r>
          <w:r w:rsidRPr="00380B5F">
            <w:rPr>
              <w:lang w:eastAsia="de-DE"/>
            </w:rPr>
            <w:fldChar w:fldCharType="end"/>
          </w:r>
          <w:r w:rsidRPr="00380B5F">
            <w:rPr>
              <w:lang w:eastAsia="de-DE"/>
            </w:rPr>
            <w:instrText xml:space="preserve"> </w:instrText>
          </w:r>
          <w:r w:rsidRPr="00380B5F">
            <w:rPr>
              <w:lang w:eastAsia="de-DE"/>
            </w:rPr>
            <w:fldChar w:fldCharType="begin"/>
          </w:r>
          <w:r w:rsidRPr="00380B5F">
            <w:rPr>
              <w:lang w:eastAsia="de-DE"/>
            </w:rPr>
            <w:instrText xml:space="preserve"> NUMPAGES </w:instrText>
          </w:r>
          <w:r w:rsidRPr="00380B5F">
            <w:rPr>
              <w:lang w:eastAsia="de-DE"/>
            </w:rPr>
            <w:fldChar w:fldCharType="separate"/>
          </w:r>
          <w:r>
            <w:rPr>
              <w:noProof/>
              <w:lang w:eastAsia="de-DE"/>
            </w:rPr>
            <w:instrText>3</w:instrText>
          </w:r>
          <w:r w:rsidRPr="00380B5F">
            <w:rPr>
              <w:lang w:eastAsia="de-DE"/>
            </w:rPr>
            <w:fldChar w:fldCharType="end"/>
          </w:r>
          <w:r w:rsidRPr="00380B5F">
            <w:rPr>
              <w:lang w:eastAsia="de-DE"/>
            </w:rPr>
            <w:instrText>"" "</w:instrText>
          </w:r>
          <w:r w:rsidRPr="00380B5F">
            <w:rPr>
              <w:lang w:eastAsia="de-DE"/>
            </w:rPr>
            <w:fldChar w:fldCharType="separate"/>
          </w:r>
          <w:r w:rsidR="00725569">
            <w:rPr>
              <w:noProof/>
              <w:lang w:eastAsia="de-DE"/>
            </w:rPr>
            <w:t>Seite</w:t>
          </w:r>
          <w:r w:rsidR="00725569" w:rsidRPr="00380B5F">
            <w:rPr>
              <w:noProof/>
              <w:lang w:eastAsia="de-DE"/>
            </w:rPr>
            <w:t xml:space="preserve"> 2 </w:t>
          </w:r>
          <w:r w:rsidR="00725569">
            <w:rPr>
              <w:noProof/>
              <w:lang w:eastAsia="de-DE"/>
            </w:rPr>
            <w:t>von</w:t>
          </w:r>
          <w:r w:rsidR="00725569" w:rsidRPr="00380B5F">
            <w:rPr>
              <w:noProof/>
              <w:lang w:eastAsia="de-DE"/>
            </w:rPr>
            <w:t xml:space="preserve"> </w:t>
          </w:r>
          <w:r w:rsidR="00725569">
            <w:rPr>
              <w:noProof/>
              <w:lang w:eastAsia="de-DE"/>
            </w:rPr>
            <w:t>3</w:t>
          </w:r>
          <w:r w:rsidRPr="00380B5F">
            <w:rPr>
              <w:lang w:eastAsia="de-DE"/>
            </w:rPr>
            <w:fldChar w:fldCharType="end"/>
          </w:r>
          <w:r w:rsidRPr="00380B5F">
            <w:rPr>
              <w:lang w:eastAsia="de-DE"/>
            </w:rPr>
            <w:t xml:space="preserve"> </w:t>
          </w:r>
        </w:p>
      </w:tc>
    </w:tr>
  </w:tbl>
  <w:p w14:paraId="6B4B852F" w14:textId="77777777" w:rsidR="00202EE3" w:rsidRPr="00380B5F" w:rsidRDefault="00202EE3" w:rsidP="003852D0">
    <w:pPr>
      <w:rPr>
        <w:sz w:val="2"/>
        <w:szCs w:val="2"/>
      </w:rPr>
    </w:pP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80FD820" w14:textId="30D5DFA4" w:rsidR="00202EE3" w:rsidRPr="00DE562E" w:rsidRDefault="00202EE3">
    <w:r>
      <w:fldChar w:fldCharType="begin"/>
    </w:r>
    <w:r w:rsidRPr="00DE562E">
      <w:instrText xml:space="preserve"> if </w:instrText>
    </w:r>
    <w:r>
      <w:fldChar w:fldCharType="begin"/>
    </w:r>
    <w:r w:rsidRPr="00DE562E">
      <w:instrText xml:space="preserve"> DOCPROPERTY "Outputprofile.Internal.Draft"\*CHARFORMAT \&lt;OawJumpToField value=0/&gt;</w:instrText>
    </w:r>
    <w:r>
      <w:fldChar w:fldCharType="separate"/>
    </w:r>
    <w:r w:rsidR="003759CA">
      <w:rPr>
        <w:b/>
        <w:bCs/>
        <w:lang w:val="de-DE"/>
      </w:rPr>
      <w:instrText>Fehler! Unbekannter Name für Dokument-Eigenschaft.</w:instrText>
    </w:r>
    <w:r>
      <w:fldChar w:fldCharType="end"/>
    </w:r>
    <w:r w:rsidRPr="00DE562E">
      <w:instrText xml:space="preserve"> = "" "" "</w:instrText>
    </w:r>
    <w:r>
      <w:fldChar w:fldCharType="begin"/>
    </w:r>
    <w:r>
      <w:instrText xml:space="preserve"> DATE  \@ "dd.MM.yyyy, HH:mm:ss"  \* CHARFORMAT \&lt;OawJumpToField value=0/&gt;</w:instrText>
    </w:r>
    <w:r>
      <w:fldChar w:fldCharType="separate"/>
    </w:r>
    <w:r w:rsidR="00725569">
      <w:rPr>
        <w:noProof/>
      </w:rPr>
      <w:instrText>12.05.2026, 09:06:21</w:instrText>
    </w:r>
    <w:r>
      <w:fldChar w:fldCharType="end"/>
    </w:r>
    <w:r w:rsidRPr="00DE562E">
      <w:instrText xml:space="preserve">, </w:instrText>
    </w:r>
    <w:r>
      <w:fldChar w:fldCharType="begin"/>
    </w:r>
    <w:r w:rsidRPr="00DE562E">
      <w:instrText xml:space="preserve"> FILENAME  \p  \* MERGEFORMAT </w:instrText>
    </w:r>
    <w:r>
      <w:fldChar w:fldCharType="separate"/>
    </w:r>
    <w:r w:rsidR="003759CA">
      <w:rPr>
        <w:noProof/>
      </w:rPr>
      <w:instrText>\\kt\shares\KTHOMES\00503101\Eigene Dokumente\CMI\06f42174541442759dd468e4d11599d0\BUF_Vorlage_Schul-Lernberichte.docx</w:instrText>
    </w:r>
    <w:r>
      <w:fldChar w:fldCharType="end"/>
    </w:r>
    <w:r w:rsidRPr="00DE562E">
      <w:instrText>" \&lt;OawJumpToField value=0/&gt;</w:instrText>
    </w:r>
    <w:r>
      <w:fldChar w:fldCharType="separate"/>
    </w:r>
    <w:r w:rsidR="00725569">
      <w:rPr>
        <w:noProof/>
      </w:rPr>
      <w:t>12.05.2026, 09:06:21</w:t>
    </w:r>
    <w:r w:rsidR="00725569" w:rsidRPr="00DE562E">
      <w:rPr>
        <w:noProof/>
      </w:rPr>
      <w:t xml:space="preserve">, </w:t>
    </w:r>
    <w:r w:rsidR="00725569">
      <w:rPr>
        <w:noProof/>
      </w:rPr>
      <w:t>\\kt\shares\KTHOMES\00503101\Eigene Dokumente\CMI\06f42174541442759dd468e4d11599d0\BUF_Vorlage_Schul-Lernberichte.docx</w:t>
    </w:r>
    <w:r>
      <w:fldChar w:fldCharType="end"/>
    </w:r>
    <w:r>
      <w:fldChar w:fldCharType="begin"/>
    </w:r>
    <w:r w:rsidRPr="00DE562E">
      <w:instrText xml:space="preserve"> if </w:instrText>
    </w:r>
    <w:r>
      <w:fldChar w:fldCharType="begin"/>
    </w:r>
    <w:r w:rsidRPr="00DE562E">
      <w:instrText xml:space="preserve"> DOCPROPERTY "Outputprofile.Internal.Original"\*CHARFORMAT \&lt;OawJumpToField value=0/&gt;</w:instrText>
    </w:r>
    <w:r>
      <w:fldChar w:fldCharType="separate"/>
    </w:r>
    <w:r w:rsidR="003759CA">
      <w:rPr>
        <w:b/>
        <w:bCs/>
        <w:lang w:val="de-DE"/>
      </w:rPr>
      <w:instrText>Fehler! Unbekannter Name für Dokument-Eigenschaft.</w:instrText>
    </w:r>
    <w:r>
      <w:fldChar w:fldCharType="end"/>
    </w:r>
    <w:r w:rsidRPr="00DE562E">
      <w:instrText xml:space="preserve"> = "" "" "</w:instrText>
    </w:r>
    <w:r>
      <w:fldChar w:fldCharType="begin"/>
    </w:r>
    <w:r>
      <w:instrText xml:space="preserve"> DATE  \@ "dd.MM.yyyy"  \* CHARFORMAT \&lt;OawJumpToField value=0/&gt;</w:instrText>
    </w:r>
    <w:r>
      <w:fldChar w:fldCharType="separate"/>
    </w:r>
    <w:r w:rsidR="00725569">
      <w:rPr>
        <w:noProof/>
      </w:rPr>
      <w:instrText>12.05.2026</w:instrText>
    </w:r>
    <w:r>
      <w:fldChar w:fldCharType="end"/>
    </w:r>
    <w:r w:rsidRPr="00DE562E">
      <w:instrText xml:space="preserve">, </w:instrText>
    </w:r>
    <w:r>
      <w:fldChar w:fldCharType="begin"/>
    </w:r>
    <w:r w:rsidRPr="00DE562E">
      <w:instrText xml:space="preserve"> FILENAME  \p  \* MERGEFORMAT </w:instrText>
    </w:r>
    <w:r>
      <w:fldChar w:fldCharType="separate"/>
    </w:r>
    <w:r w:rsidR="003759CA">
      <w:rPr>
        <w:noProof/>
      </w:rPr>
      <w:instrText>\\kt\shares\KTHOMES\00503101\Eigene Dokumente\CMI\06f42174541442759dd468e4d11599d0\BUF_Vorlage_Schul-Lernberichte.docx</w:instrText>
    </w:r>
    <w:r>
      <w:fldChar w:fldCharType="end"/>
    </w:r>
    <w:r w:rsidRPr="00DE562E">
      <w:instrText>" \&lt;OawJumpToField value=0/&gt;</w:instrText>
    </w:r>
    <w:r>
      <w:fldChar w:fldCharType="separate"/>
    </w:r>
    <w:r w:rsidR="00725569">
      <w:rPr>
        <w:noProof/>
      </w:rPr>
      <w:t>12.05.2026</w:t>
    </w:r>
    <w:r w:rsidR="00725569" w:rsidRPr="00DE562E">
      <w:rPr>
        <w:noProof/>
      </w:rPr>
      <w:t xml:space="preserve">, </w:t>
    </w:r>
    <w:r w:rsidR="00725569">
      <w:rPr>
        <w:noProof/>
      </w:rPr>
      <w:t>\\kt\shares\KTHOMES\00503101\Eigene Dokumente\CMI\06f42174541442759dd468e4d11599d0\BUF_Vorlage_Schul-Lernberichte.docx</w:t>
    </w:r>
    <w:r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39ABD084" w14:textId="77777777" w:rsidR="00202EE3" w:rsidRDefault="00202EE3">
      <w:r>
        <w:separator/>
      </w:r>
    </w:p>
  </w:footnote>
  <w:footnote w:type="continuationSeparator" w:id="0">
    <w:p w14:paraId="1DD530C2" w14:textId="77777777" w:rsidR="00202EE3" w:rsidRDefault="00202EE3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C98CED4" w14:textId="77777777" w:rsidR="00202EE3" w:rsidRDefault="00202EE3">
    <w:pPr>
      <w:pStyle w:val="Kopfzeile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CED0981" w14:textId="77777777" w:rsidR="00202EE3" w:rsidRPr="00380B5F" w:rsidRDefault="00202EE3" w:rsidP="00380B5F">
    <w:bookmarkStart w:id="1" w:name="_Hlk406499237"/>
    <w:bookmarkStart w:id="2" w:name="_Hlk406499236"/>
    <w:bookmarkStart w:id="3" w:name="OLE_LINK12"/>
    <w:bookmarkStart w:id="4" w:name="OLE_LINK11"/>
    <w:bookmarkStart w:id="5" w:name="OLE_LINK10"/>
    <w:bookmarkStart w:id="6" w:name="_Hlk406499082"/>
    <w:bookmarkStart w:id="7" w:name="_Hlk406499081"/>
    <w:bookmarkStart w:id="8" w:name="OLE_LINK9"/>
    <w:bookmarkStart w:id="9" w:name="OLE_LINK8"/>
    <w:bookmarkStart w:id="10" w:name="OLE_LINK7"/>
    <w:bookmarkStart w:id="11" w:name="_Hlk406498805"/>
    <w:bookmarkStart w:id="12" w:name="_Hlk406498804"/>
    <w:bookmarkStart w:id="13" w:name="OLE_LINK6"/>
    <w:bookmarkStart w:id="14" w:name="OLE_LINK5"/>
    <w:r w:rsidRPr="00380B5F">
      <w:rPr>
        <w:noProof/>
      </w:rPr>
      <w:drawing>
        <wp:anchor distT="0" distB="0" distL="114300" distR="114300" simplePos="0" relativeHeight="251659264" behindDoc="1" locked="1" layoutInCell="1" allowOverlap="1" wp14:anchorId="4A3645AA" wp14:editId="1F1B6CFE">
          <wp:simplePos x="0" y="0"/>
          <wp:positionH relativeFrom="page">
            <wp:posOffset>0</wp:posOffset>
          </wp:positionH>
          <wp:positionV relativeFrom="page">
            <wp:posOffset>0</wp:posOffset>
          </wp:positionV>
          <wp:extent cx="7559675" cy="1259840"/>
          <wp:effectExtent l="0" t="0" r="0" b="0"/>
          <wp:wrapNone/>
          <wp:docPr id="3" name="0117cd72-8fa7-4ba7-bd85-8d67"/>
          <wp:cNvGraphicFramePr/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3" name="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59675" cy="1259840"/>
                  </a:xfrm>
                  <a:prstGeom prst="rect">
                    <a:avLst/>
                  </a:prstGeom>
                </pic:spPr>
              </pic:pic>
            </a:graphicData>
          </a:graphic>
        </wp:anchor>
      </w:drawing>
    </w:r>
  </w:p>
  <w:p w14:paraId="1C925ECD" w14:textId="77777777" w:rsidR="00202EE3" w:rsidRPr="00380B5F" w:rsidRDefault="00202EE3" w:rsidP="003852D0">
    <w:r w:rsidRPr="00380B5F">
      <w:rPr>
        <w:noProof/>
      </w:rPr>
      <w:drawing>
        <wp:anchor distT="0" distB="0" distL="114300" distR="114300" simplePos="0" relativeHeight="251658240" behindDoc="1" locked="1" layoutInCell="1" hidden="1" allowOverlap="1" wp14:anchorId="7A3104C4" wp14:editId="4590D1C2">
          <wp:simplePos x="0" y="0"/>
          <wp:positionH relativeFrom="margin">
            <wp:posOffset>4634865</wp:posOffset>
          </wp:positionH>
          <wp:positionV relativeFrom="paragraph">
            <wp:posOffset>-425450</wp:posOffset>
          </wp:positionV>
          <wp:extent cx="1587500" cy="990600"/>
          <wp:effectExtent l="0" t="0" r="0" b="0"/>
          <wp:wrapNone/>
          <wp:docPr id="1" name="8b6df272-f75c-420a-9bf2-c3eb" hidden="1"/>
          <wp:cNvGraphicFramePr/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" name="8b6df272-f75c-420a-9bf2-c3eb" hidden="1"/>
                  <pic:cNvPicPr/>
                </pic:nvPicPr>
                <pic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587500" cy="990600"/>
                  </a:xfrm>
                  <a:prstGeom prst="rect">
                    <a:avLst/>
                  </a:prstGeom>
                </pic:spPr>
              </pic:pic>
            </a:graphicData>
          </a:graphic>
        </wp:anchor>
      </w:drawing>
    </w:r>
    <w:r w:rsidRPr="00380B5F">
      <w:t> </w:t>
    </w:r>
    <w:bookmarkEnd w:id="1"/>
    <w:bookmarkEnd w:id="2"/>
    <w:bookmarkEnd w:id="3"/>
    <w:bookmarkEnd w:id="4"/>
    <w:bookmarkEnd w:id="5"/>
    <w:bookmarkEnd w:id="6"/>
    <w:bookmarkEnd w:id="7"/>
    <w:bookmarkEnd w:id="8"/>
    <w:bookmarkEnd w:id="9"/>
    <w:bookmarkEnd w:id="10"/>
    <w:bookmarkEnd w:id="11"/>
    <w:bookmarkEnd w:id="12"/>
    <w:bookmarkEnd w:id="13"/>
    <w:bookmarkEnd w:id="14"/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9A52DB2" w14:textId="77777777" w:rsidR="00202EE3" w:rsidRPr="00380B5F" w:rsidRDefault="00202EE3" w:rsidP="003852D0">
    <w:r w:rsidRPr="00380B5F">
      <w:t> </w:t>
    </w:r>
  </w:p>
  <w:p w14:paraId="20D6C488" w14:textId="77777777" w:rsidR="00202EE3" w:rsidRPr="00380B5F" w:rsidRDefault="00202EE3" w:rsidP="003852D0">
    <w:pPr>
      <w:rPr>
        <w:color w:val="000000"/>
        <w:sz w:val="2"/>
        <w:szCs w:val="2"/>
      </w:rPr>
    </w:pPr>
    <w:r w:rsidRPr="00380B5F">
      <w:t> </w:t>
    </w: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4448FB7" w14:textId="77777777" w:rsidR="00202EE3" w:rsidRDefault="00202EE3" w:rsidP="003852D0">
    <w:pPr>
      <w:rPr>
        <w:noProof/>
      </w:rPr>
    </w:pPr>
  </w:p>
  <w:p w14:paraId="754A1547" w14:textId="77777777" w:rsidR="00202EE3" w:rsidRPr="0051144A" w:rsidRDefault="00202EE3" w:rsidP="003852D0">
    <w:pPr>
      <w:rPr>
        <w:sz w:val="2"/>
        <w:szCs w:val="2"/>
      </w:rPr>
    </w:pP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54E22EC" w14:textId="77777777" w:rsidR="00202EE3" w:rsidRDefault="00202EE3">
    <w:pPr>
      <w:spacing w:line="20" w:lineRule="exact"/>
      <w:rPr>
        <w:sz w:val="2"/>
        <w:szCs w:val="2"/>
      </w:rPr>
    </w:pPr>
  </w:p>
  <w:p w14:paraId="019E988C" w14:textId="77777777" w:rsidR="00202EE3" w:rsidRPr="00473DA5" w:rsidRDefault="00202EE3">
    <w:pPr>
      <w:rPr>
        <w:color w:val="000000"/>
        <w:sz w:val="2"/>
        <w:szCs w:val="2"/>
      </w:rPr>
    </w:pPr>
    <w:r>
      <w:t> 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9CE6BF8C"/>
    <w:lvl w:ilvl="0">
      <w:start w:val="1"/>
      <w:numFmt w:val="decimal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39049AE4"/>
    <w:lvl w:ilvl="0">
      <w:start w:val="1"/>
      <w:numFmt w:val="decimal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B73025BE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A92C883A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71986BC4"/>
    <w:lvl w:ilvl="0">
      <w:start w:val="1"/>
      <w:numFmt w:val="bullet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96863374"/>
    <w:lvl w:ilvl="0">
      <w:start w:val="1"/>
      <w:numFmt w:val="bullet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776FB12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13D430FC"/>
    <w:lvl w:ilvl="0">
      <w:start w:val="1"/>
      <w:numFmt w:val="bullet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A0BA9766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B6D6C342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1022125D"/>
    <w:multiLevelType w:val="multilevel"/>
    <w:tmpl w:val="63785862"/>
    <w:lvl w:ilvl="0">
      <w:start w:val="1"/>
      <w:numFmt w:val="bullet"/>
      <w:pStyle w:val="ListWithCheckboxes"/>
      <w:lvlText w:val="□"/>
      <w:lvlJc w:val="left"/>
      <w:pPr>
        <w:ind w:left="360" w:hanging="360"/>
      </w:pPr>
      <w:rPr>
        <w:rFonts w:ascii="Arial" w:hAnsi="Arial" w:hint="default"/>
        <w:color w:val="auto"/>
        <w:sz w:val="22"/>
      </w:rPr>
    </w:lvl>
    <w:lvl w:ilvl="1">
      <w:start w:val="1"/>
      <w:numFmt w:val="bullet"/>
      <w:lvlText w:val="□"/>
      <w:lvlJc w:val="left"/>
      <w:pPr>
        <w:ind w:left="720" w:hanging="360"/>
      </w:pPr>
      <w:rPr>
        <w:rFonts w:ascii="Arial" w:hAnsi="Arial" w:hint="default"/>
        <w:color w:val="auto"/>
        <w:sz w:val="22"/>
      </w:rPr>
    </w:lvl>
    <w:lvl w:ilvl="2">
      <w:start w:val="1"/>
      <w:numFmt w:val="bullet"/>
      <w:lvlText w:val="□"/>
      <w:lvlJc w:val="left"/>
      <w:pPr>
        <w:ind w:left="1080" w:hanging="360"/>
      </w:pPr>
      <w:rPr>
        <w:rFonts w:ascii="Arial" w:hAnsi="Arial" w:hint="default"/>
        <w:color w:val="auto"/>
        <w:sz w:val="22"/>
      </w:rPr>
    </w:lvl>
    <w:lvl w:ilvl="3">
      <w:start w:val="1"/>
      <w:numFmt w:val="bullet"/>
      <w:lvlText w:val="□"/>
      <w:lvlJc w:val="left"/>
      <w:pPr>
        <w:ind w:left="1440" w:hanging="360"/>
      </w:pPr>
      <w:rPr>
        <w:rFonts w:ascii="Arial" w:hAnsi="Arial" w:hint="default"/>
        <w:color w:val="auto"/>
        <w:sz w:val="22"/>
      </w:rPr>
    </w:lvl>
    <w:lvl w:ilvl="4">
      <w:start w:val="1"/>
      <w:numFmt w:val="bullet"/>
      <w:lvlText w:val="□"/>
      <w:lvlJc w:val="left"/>
      <w:pPr>
        <w:ind w:left="1800" w:hanging="360"/>
      </w:pPr>
      <w:rPr>
        <w:rFonts w:ascii="Arial" w:hAnsi="Arial" w:hint="default"/>
        <w:color w:val="auto"/>
        <w:sz w:val="22"/>
      </w:rPr>
    </w:lvl>
    <w:lvl w:ilvl="5">
      <w:start w:val="1"/>
      <w:numFmt w:val="bullet"/>
      <w:lvlText w:val="□"/>
      <w:lvlJc w:val="left"/>
      <w:pPr>
        <w:ind w:left="2160" w:hanging="360"/>
      </w:pPr>
      <w:rPr>
        <w:rFonts w:ascii="Arial" w:hAnsi="Arial" w:hint="default"/>
        <w:color w:val="auto"/>
        <w:sz w:val="22"/>
      </w:rPr>
    </w:lvl>
    <w:lvl w:ilvl="6">
      <w:start w:val="1"/>
      <w:numFmt w:val="bullet"/>
      <w:lvlText w:val="□"/>
      <w:lvlJc w:val="left"/>
      <w:pPr>
        <w:ind w:left="2520" w:hanging="360"/>
      </w:pPr>
      <w:rPr>
        <w:rFonts w:ascii="Arial" w:hAnsi="Arial" w:hint="default"/>
        <w:color w:val="auto"/>
        <w:sz w:val="22"/>
      </w:rPr>
    </w:lvl>
    <w:lvl w:ilvl="7">
      <w:start w:val="1"/>
      <w:numFmt w:val="bullet"/>
      <w:lvlText w:val="□"/>
      <w:lvlJc w:val="left"/>
      <w:pPr>
        <w:ind w:left="2880" w:hanging="360"/>
      </w:pPr>
      <w:rPr>
        <w:rFonts w:ascii="Arial" w:hAnsi="Arial" w:hint="default"/>
        <w:color w:val="auto"/>
        <w:sz w:val="22"/>
      </w:rPr>
    </w:lvl>
    <w:lvl w:ilvl="8">
      <w:start w:val="1"/>
      <w:numFmt w:val="bullet"/>
      <w:lvlText w:val="□"/>
      <w:lvlJc w:val="left"/>
      <w:pPr>
        <w:ind w:left="3240" w:hanging="360"/>
      </w:pPr>
      <w:rPr>
        <w:rFonts w:ascii="Arial" w:hAnsi="Arial" w:hint="default"/>
        <w:color w:val="auto"/>
        <w:sz w:val="22"/>
      </w:rPr>
    </w:lvl>
  </w:abstractNum>
  <w:abstractNum w:abstractNumId="11" w15:restartNumberingAfterBreak="0">
    <w:nsid w:val="2B436004"/>
    <w:multiLevelType w:val="multilevel"/>
    <w:tmpl w:val="D648347A"/>
    <w:lvl w:ilvl="0">
      <w:start w:val="1"/>
      <w:numFmt w:val="decimal"/>
      <w:pStyle w:val="ListLevelsWithNumbers"/>
      <w:suff w:val="space"/>
      <w:lvlText w:val="%1."/>
      <w:lvlJc w:val="left"/>
      <w:pPr>
        <w:ind w:left="0" w:firstLine="0"/>
      </w:pPr>
    </w:lvl>
    <w:lvl w:ilvl="1">
      <w:start w:val="1"/>
      <w:numFmt w:val="decimal"/>
      <w:suff w:val="space"/>
      <w:lvlText w:val="%1.%2."/>
      <w:lvlJc w:val="left"/>
      <w:pPr>
        <w:ind w:left="0" w:firstLine="0"/>
      </w:pPr>
    </w:lvl>
    <w:lvl w:ilvl="2">
      <w:start w:val="1"/>
      <w:numFmt w:val="decimal"/>
      <w:suff w:val="space"/>
      <w:lvlText w:val="%1.%2.%3."/>
      <w:lvlJc w:val="left"/>
      <w:pPr>
        <w:ind w:left="0" w:firstLine="0"/>
      </w:pPr>
    </w:lvl>
    <w:lvl w:ilvl="3">
      <w:start w:val="1"/>
      <w:numFmt w:val="decimal"/>
      <w:suff w:val="space"/>
      <w:lvlText w:val="%1.%2.%3.%4."/>
      <w:lvlJc w:val="left"/>
      <w:pPr>
        <w:ind w:left="0" w:firstLine="0"/>
      </w:pPr>
    </w:lvl>
    <w:lvl w:ilvl="4">
      <w:start w:val="1"/>
      <w:numFmt w:val="decimal"/>
      <w:suff w:val="space"/>
      <w:lvlText w:val="%1.%2.%3.%4.%5."/>
      <w:lvlJc w:val="left"/>
      <w:pPr>
        <w:ind w:left="0" w:firstLine="0"/>
      </w:pPr>
    </w:lvl>
    <w:lvl w:ilvl="5">
      <w:start w:val="1"/>
      <w:numFmt w:val="decimal"/>
      <w:suff w:val="space"/>
      <w:lvlText w:val="%1.%2.%3.%4.%5.%6."/>
      <w:lvlJc w:val="left"/>
      <w:pPr>
        <w:ind w:left="0" w:firstLine="0"/>
      </w:pPr>
    </w:lvl>
    <w:lvl w:ilvl="6">
      <w:start w:val="1"/>
      <w:numFmt w:val="decimal"/>
      <w:suff w:val="space"/>
      <w:lvlText w:val="%1.%2.%3.%4.%5.%6.%7."/>
      <w:lvlJc w:val="left"/>
      <w:pPr>
        <w:ind w:left="0" w:firstLine="0"/>
      </w:pPr>
    </w:lvl>
    <w:lvl w:ilvl="7">
      <w:start w:val="1"/>
      <w:numFmt w:val="decimal"/>
      <w:suff w:val="space"/>
      <w:lvlText w:val="%1.%2.%3.%4.%5.%6.%7.%8."/>
      <w:lvlJc w:val="left"/>
      <w:pPr>
        <w:ind w:left="0" w:firstLine="0"/>
      </w:pPr>
    </w:lvl>
    <w:lvl w:ilvl="8">
      <w:start w:val="1"/>
      <w:numFmt w:val="decimal"/>
      <w:suff w:val="space"/>
      <w:lvlText w:val="%1.%2.%3.%4.%5.%6.%7.%8.%9."/>
      <w:lvlJc w:val="left"/>
      <w:pPr>
        <w:ind w:left="0" w:firstLine="0"/>
      </w:pPr>
    </w:lvl>
  </w:abstractNum>
  <w:abstractNum w:abstractNumId="12" w15:restartNumberingAfterBreak="0">
    <w:nsid w:val="3A05210B"/>
    <w:multiLevelType w:val="multilevel"/>
    <w:tmpl w:val="AD2ACB22"/>
    <w:lvl w:ilvl="0">
      <w:start w:val="1"/>
      <w:numFmt w:val="lowerLetter"/>
      <w:pStyle w:val="ListWithLetters"/>
      <w:lvlText w:val="%1)"/>
      <w:lvlJc w:val="left"/>
      <w:pPr>
        <w:ind w:left="360" w:hanging="360"/>
      </w:pPr>
      <w:rPr>
        <w:rFonts w:hint="default"/>
      </w:rPr>
    </w:lvl>
    <w:lvl w:ilvl="1">
      <w:start w:val="1"/>
      <w:numFmt w:val="lowerLetter"/>
      <w:lvlRestart w:val="0"/>
      <w:lvlText w:val="%2."/>
      <w:lvlJc w:val="left"/>
      <w:pPr>
        <w:tabs>
          <w:tab w:val="num" w:pos="851"/>
        </w:tabs>
        <w:ind w:left="851" w:hanging="426"/>
      </w:pPr>
      <w:rPr>
        <w:rFonts w:hint="default"/>
      </w:rPr>
    </w:lvl>
    <w:lvl w:ilvl="2">
      <w:start w:val="1"/>
      <w:numFmt w:val="lowerLetter"/>
      <w:lvlRestart w:val="0"/>
      <w:lvlText w:val="%3."/>
      <w:lvlJc w:val="left"/>
      <w:pPr>
        <w:tabs>
          <w:tab w:val="num" w:pos="1276"/>
        </w:tabs>
        <w:ind w:left="1276" w:hanging="425"/>
      </w:pPr>
      <w:rPr>
        <w:rFonts w:hint="default"/>
      </w:rPr>
    </w:lvl>
    <w:lvl w:ilvl="3">
      <w:start w:val="1"/>
      <w:numFmt w:val="lowerLetter"/>
      <w:lvlRestart w:val="0"/>
      <w:lvlText w:val="%4."/>
      <w:lvlJc w:val="left"/>
      <w:pPr>
        <w:tabs>
          <w:tab w:val="num" w:pos="1701"/>
        </w:tabs>
        <w:ind w:left="1701" w:hanging="425"/>
      </w:pPr>
      <w:rPr>
        <w:rFonts w:hint="default"/>
      </w:rPr>
    </w:lvl>
    <w:lvl w:ilvl="4">
      <w:start w:val="1"/>
      <w:numFmt w:val="lowerLetter"/>
      <w:lvlRestart w:val="0"/>
      <w:lvlText w:val="%5."/>
      <w:lvlJc w:val="left"/>
      <w:pPr>
        <w:tabs>
          <w:tab w:val="num" w:pos="2126"/>
        </w:tabs>
        <w:ind w:left="2126" w:hanging="425"/>
      </w:pPr>
      <w:rPr>
        <w:rFonts w:hint="default"/>
      </w:rPr>
    </w:lvl>
    <w:lvl w:ilvl="5">
      <w:start w:val="1"/>
      <w:numFmt w:val="lowerLetter"/>
      <w:lvlRestart w:val="0"/>
      <w:lvlText w:val="%6."/>
      <w:lvlJc w:val="left"/>
      <w:pPr>
        <w:tabs>
          <w:tab w:val="num" w:pos="2552"/>
        </w:tabs>
        <w:ind w:left="2552" w:hanging="426"/>
      </w:pPr>
      <w:rPr>
        <w:rFonts w:hint="default"/>
      </w:rPr>
    </w:lvl>
    <w:lvl w:ilvl="6">
      <w:start w:val="1"/>
      <w:numFmt w:val="lowerLetter"/>
      <w:lvlRestart w:val="0"/>
      <w:lvlText w:val="%7."/>
      <w:lvlJc w:val="left"/>
      <w:pPr>
        <w:tabs>
          <w:tab w:val="num" w:pos="2977"/>
        </w:tabs>
        <w:ind w:left="2977" w:hanging="425"/>
      </w:pPr>
      <w:rPr>
        <w:rFonts w:hint="default"/>
      </w:rPr>
    </w:lvl>
    <w:lvl w:ilvl="7">
      <w:start w:val="1"/>
      <w:numFmt w:val="lowerLetter"/>
      <w:lvlRestart w:val="0"/>
      <w:lvlText w:val="%8."/>
      <w:lvlJc w:val="left"/>
      <w:pPr>
        <w:tabs>
          <w:tab w:val="num" w:pos="3402"/>
        </w:tabs>
        <w:ind w:left="3402" w:hanging="425"/>
      </w:pPr>
      <w:rPr>
        <w:rFonts w:hint="default"/>
      </w:rPr>
    </w:lvl>
    <w:lvl w:ilvl="8">
      <w:start w:val="1"/>
      <w:numFmt w:val="lowerLetter"/>
      <w:lvlRestart w:val="0"/>
      <w:lvlText w:val="%9."/>
      <w:lvlJc w:val="left"/>
      <w:pPr>
        <w:tabs>
          <w:tab w:val="num" w:pos="3827"/>
        </w:tabs>
        <w:ind w:left="3827" w:hanging="425"/>
      </w:pPr>
      <w:rPr>
        <w:rFonts w:hint="default"/>
      </w:rPr>
    </w:lvl>
  </w:abstractNum>
  <w:abstractNum w:abstractNumId="13" w15:restartNumberingAfterBreak="0">
    <w:nsid w:val="3BAA2F24"/>
    <w:multiLevelType w:val="hybridMultilevel"/>
    <w:tmpl w:val="CA9C5874"/>
    <w:lvl w:ilvl="0" w:tplc="AA8C3A0E">
      <w:start w:val="1"/>
      <w:numFmt w:val="decimal"/>
      <w:lvlText w:val="%1."/>
      <w:lvlJc w:val="left"/>
      <w:pPr>
        <w:ind w:left="425" w:hanging="425"/>
      </w:pPr>
      <w:rPr>
        <w:rFonts w:hint="default"/>
      </w:rPr>
    </w:lvl>
    <w:lvl w:ilvl="1" w:tplc="AEF6874A" w:tentative="1">
      <w:start w:val="1"/>
      <w:numFmt w:val="lowerLetter"/>
      <w:lvlText w:val="%2."/>
      <w:lvlJc w:val="left"/>
      <w:pPr>
        <w:ind w:left="1440" w:hanging="360"/>
      </w:pPr>
    </w:lvl>
    <w:lvl w:ilvl="2" w:tplc="A99673A8" w:tentative="1">
      <w:start w:val="1"/>
      <w:numFmt w:val="lowerRoman"/>
      <w:lvlText w:val="%3."/>
      <w:lvlJc w:val="right"/>
      <w:pPr>
        <w:ind w:left="2160" w:hanging="180"/>
      </w:pPr>
    </w:lvl>
    <w:lvl w:ilvl="3" w:tplc="91C00C74" w:tentative="1">
      <w:start w:val="1"/>
      <w:numFmt w:val="decimal"/>
      <w:lvlText w:val="%4."/>
      <w:lvlJc w:val="left"/>
      <w:pPr>
        <w:ind w:left="2880" w:hanging="360"/>
      </w:pPr>
    </w:lvl>
    <w:lvl w:ilvl="4" w:tplc="FD8C885E" w:tentative="1">
      <w:start w:val="1"/>
      <w:numFmt w:val="lowerLetter"/>
      <w:lvlText w:val="%5."/>
      <w:lvlJc w:val="left"/>
      <w:pPr>
        <w:ind w:left="3600" w:hanging="360"/>
      </w:pPr>
    </w:lvl>
    <w:lvl w:ilvl="5" w:tplc="F4F8954A" w:tentative="1">
      <w:start w:val="1"/>
      <w:numFmt w:val="lowerRoman"/>
      <w:lvlText w:val="%6."/>
      <w:lvlJc w:val="right"/>
      <w:pPr>
        <w:ind w:left="4320" w:hanging="180"/>
      </w:pPr>
    </w:lvl>
    <w:lvl w:ilvl="6" w:tplc="CA522CC8" w:tentative="1">
      <w:start w:val="1"/>
      <w:numFmt w:val="decimal"/>
      <w:lvlText w:val="%7."/>
      <w:lvlJc w:val="left"/>
      <w:pPr>
        <w:ind w:left="5040" w:hanging="360"/>
      </w:pPr>
    </w:lvl>
    <w:lvl w:ilvl="7" w:tplc="6EFE7AA6" w:tentative="1">
      <w:start w:val="1"/>
      <w:numFmt w:val="lowerLetter"/>
      <w:lvlText w:val="%8."/>
      <w:lvlJc w:val="left"/>
      <w:pPr>
        <w:ind w:left="5760" w:hanging="360"/>
      </w:pPr>
    </w:lvl>
    <w:lvl w:ilvl="8" w:tplc="97E0166A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4" w15:restartNumberingAfterBreak="0">
    <w:nsid w:val="3D122A9B"/>
    <w:multiLevelType w:val="multilevel"/>
    <w:tmpl w:val="A4422980"/>
    <w:lvl w:ilvl="0">
      <w:start w:val="1"/>
      <w:numFmt w:val="bullet"/>
      <w:pStyle w:val="ListWithSymbols"/>
      <w:lvlText w:val="–"/>
      <w:lvlJc w:val="left"/>
      <w:pPr>
        <w:ind w:left="360" w:hanging="360"/>
      </w:pPr>
      <w:rPr>
        <w:rFonts w:ascii="Ubuntu" w:hAnsi="Ubuntu" w:hint="default"/>
      </w:rPr>
    </w:lvl>
    <w:lvl w:ilvl="1">
      <w:start w:val="1"/>
      <w:numFmt w:val="bullet"/>
      <w:lvlText w:val="-"/>
      <w:lvlJc w:val="left"/>
      <w:pPr>
        <w:tabs>
          <w:tab w:val="num" w:pos="851"/>
        </w:tabs>
        <w:ind w:left="851" w:hanging="426"/>
      </w:pPr>
      <w:rPr>
        <w:rFonts w:ascii="Arial" w:hAnsi="Arial" w:hint="default"/>
      </w:rPr>
    </w:lvl>
    <w:lvl w:ilvl="2">
      <w:start w:val="1"/>
      <w:numFmt w:val="bullet"/>
      <w:lvlText w:val="-"/>
      <w:lvlJc w:val="left"/>
      <w:pPr>
        <w:tabs>
          <w:tab w:val="num" w:pos="1276"/>
        </w:tabs>
        <w:ind w:left="1276" w:hanging="425"/>
      </w:pPr>
      <w:rPr>
        <w:rFonts w:ascii="Arial" w:hAnsi="Arial" w:hint="default"/>
      </w:rPr>
    </w:lvl>
    <w:lvl w:ilvl="3">
      <w:start w:val="1"/>
      <w:numFmt w:val="bullet"/>
      <w:lvlText w:val="-"/>
      <w:lvlJc w:val="left"/>
      <w:pPr>
        <w:tabs>
          <w:tab w:val="num" w:pos="1701"/>
        </w:tabs>
        <w:ind w:left="1701" w:hanging="425"/>
      </w:pPr>
      <w:rPr>
        <w:rFonts w:ascii="Arial" w:hAnsi="Arial" w:hint="default"/>
      </w:rPr>
    </w:lvl>
    <w:lvl w:ilvl="4">
      <w:start w:val="1"/>
      <w:numFmt w:val="bullet"/>
      <w:lvlText w:val="-"/>
      <w:lvlJc w:val="left"/>
      <w:pPr>
        <w:tabs>
          <w:tab w:val="num" w:pos="2126"/>
        </w:tabs>
        <w:ind w:left="2126" w:hanging="425"/>
      </w:pPr>
      <w:rPr>
        <w:rFonts w:ascii="Arial" w:hAnsi="Arial" w:hint="default"/>
      </w:rPr>
    </w:lvl>
    <w:lvl w:ilvl="5">
      <w:start w:val="1"/>
      <w:numFmt w:val="bullet"/>
      <w:lvlText w:val="-"/>
      <w:lvlJc w:val="left"/>
      <w:pPr>
        <w:tabs>
          <w:tab w:val="num" w:pos="2552"/>
        </w:tabs>
        <w:ind w:left="2552" w:hanging="426"/>
      </w:pPr>
      <w:rPr>
        <w:rFonts w:ascii="Arial" w:hAnsi="Arial" w:hint="default"/>
      </w:rPr>
    </w:lvl>
    <w:lvl w:ilvl="6">
      <w:start w:val="1"/>
      <w:numFmt w:val="bullet"/>
      <w:lvlText w:val="-"/>
      <w:lvlJc w:val="left"/>
      <w:pPr>
        <w:tabs>
          <w:tab w:val="num" w:pos="2977"/>
        </w:tabs>
        <w:ind w:left="2977" w:hanging="425"/>
      </w:pPr>
      <w:rPr>
        <w:rFonts w:ascii="Arial" w:hAnsi="Arial" w:hint="default"/>
      </w:rPr>
    </w:lvl>
    <w:lvl w:ilvl="7">
      <w:start w:val="1"/>
      <w:numFmt w:val="bullet"/>
      <w:lvlText w:val="-"/>
      <w:lvlJc w:val="left"/>
      <w:pPr>
        <w:tabs>
          <w:tab w:val="num" w:pos="3402"/>
        </w:tabs>
        <w:ind w:left="3402" w:hanging="425"/>
      </w:pPr>
      <w:rPr>
        <w:rFonts w:ascii="Arial" w:hAnsi="Arial" w:hint="default"/>
      </w:rPr>
    </w:lvl>
    <w:lvl w:ilvl="8">
      <w:start w:val="1"/>
      <w:numFmt w:val="bullet"/>
      <w:lvlText w:val="-"/>
      <w:lvlJc w:val="left"/>
      <w:pPr>
        <w:tabs>
          <w:tab w:val="num" w:pos="3827"/>
        </w:tabs>
        <w:ind w:left="3827" w:hanging="425"/>
      </w:pPr>
      <w:rPr>
        <w:rFonts w:ascii="Arial" w:hAnsi="Arial" w:hint="default"/>
      </w:rPr>
    </w:lvl>
  </w:abstractNum>
  <w:abstractNum w:abstractNumId="15" w15:restartNumberingAfterBreak="0">
    <w:nsid w:val="4320697C"/>
    <w:multiLevelType w:val="multilevel"/>
    <w:tmpl w:val="2BEEAF4C"/>
    <w:lvl w:ilvl="0">
      <w:start w:val="1"/>
      <w:numFmt w:val="decimal"/>
      <w:pStyle w:val="berschrift1"/>
      <w:suff w:val="space"/>
      <w:lvlText w:val="%1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berschrift2"/>
      <w:suff w:val="space"/>
      <w:lvlText w:val="%1.%2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berschrift3"/>
      <w:suff w:val="space"/>
      <w:lvlText w:val="%1.%2.%3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berschrift4"/>
      <w:suff w:val="space"/>
      <w:lvlText w:val="%1.%2.%3.%4"/>
      <w:lvlJc w:val="left"/>
      <w:pPr>
        <w:ind w:left="0" w:firstLine="0"/>
      </w:pPr>
      <w:rPr>
        <w:rFonts w:hint="default"/>
      </w:rPr>
    </w:lvl>
    <w:lvl w:ilvl="4">
      <w:start w:val="1"/>
      <w:numFmt w:val="decimal"/>
      <w:pStyle w:val="berschrift5"/>
      <w:suff w:val="space"/>
      <w:lvlText w:val="%1.%2.%3.%4.%5"/>
      <w:lvlJc w:val="left"/>
      <w:pPr>
        <w:ind w:left="0" w:firstLine="0"/>
      </w:pPr>
      <w:rPr>
        <w:rFonts w:hint="default"/>
      </w:rPr>
    </w:lvl>
    <w:lvl w:ilvl="5">
      <w:start w:val="1"/>
      <w:numFmt w:val="decimal"/>
      <w:pStyle w:val="berschrift6"/>
      <w:suff w:val="space"/>
      <w:lvlText w:val="%1.%2.%3.%4.%5.%6"/>
      <w:lvlJc w:val="left"/>
      <w:pPr>
        <w:ind w:left="0" w:firstLine="0"/>
      </w:pPr>
      <w:rPr>
        <w:rFonts w:hint="default"/>
      </w:rPr>
    </w:lvl>
    <w:lvl w:ilvl="6">
      <w:start w:val="1"/>
      <w:numFmt w:val="decimal"/>
      <w:pStyle w:val="berschrift7"/>
      <w:suff w:val="space"/>
      <w:lvlText w:val="%1.%2.%3.%4.%5.%6.%7"/>
      <w:lvlJc w:val="left"/>
      <w:pPr>
        <w:ind w:left="0" w:firstLine="0"/>
      </w:pPr>
      <w:rPr>
        <w:rFonts w:hint="default"/>
      </w:rPr>
    </w:lvl>
    <w:lvl w:ilvl="7">
      <w:start w:val="1"/>
      <w:numFmt w:val="decimal"/>
      <w:pStyle w:val="berschrift8"/>
      <w:suff w:val="space"/>
      <w:lvlText w:val="%1.%2.%3.%4.%5.%6.%7.%8"/>
      <w:lvlJc w:val="left"/>
      <w:pPr>
        <w:ind w:left="0" w:firstLine="0"/>
      </w:pPr>
      <w:rPr>
        <w:rFonts w:hint="default"/>
      </w:rPr>
    </w:lvl>
    <w:lvl w:ilvl="8">
      <w:start w:val="1"/>
      <w:numFmt w:val="decimal"/>
      <w:pStyle w:val="berschrift9"/>
      <w:suff w:val="space"/>
      <w:lvlText w:val="%1.%2.%3.%4.%5.%6.%7.%8.%9"/>
      <w:lvlJc w:val="left"/>
      <w:pPr>
        <w:ind w:left="0" w:firstLine="0"/>
      </w:pPr>
      <w:rPr>
        <w:rFonts w:hint="default"/>
      </w:rPr>
    </w:lvl>
  </w:abstractNum>
  <w:abstractNum w:abstractNumId="16" w15:restartNumberingAfterBreak="0">
    <w:nsid w:val="43A84525"/>
    <w:multiLevelType w:val="hybridMultilevel"/>
    <w:tmpl w:val="6C9E5594"/>
    <w:lvl w:ilvl="0" w:tplc="7BA278FE">
      <w:start w:val="1"/>
      <w:numFmt w:val="decimal"/>
      <w:suff w:val="space"/>
      <w:lvlText w:val="%1."/>
      <w:lvlJc w:val="left"/>
      <w:pPr>
        <w:ind w:left="0" w:firstLine="0"/>
      </w:pPr>
      <w:rPr>
        <w:rFonts w:hint="default"/>
      </w:rPr>
    </w:lvl>
    <w:lvl w:ilvl="1" w:tplc="1506E13A" w:tentative="1">
      <w:start w:val="1"/>
      <w:numFmt w:val="lowerLetter"/>
      <w:lvlText w:val="%2."/>
      <w:lvlJc w:val="left"/>
      <w:pPr>
        <w:ind w:left="1440" w:hanging="360"/>
      </w:pPr>
    </w:lvl>
    <w:lvl w:ilvl="2" w:tplc="27E49CD4" w:tentative="1">
      <w:start w:val="1"/>
      <w:numFmt w:val="lowerRoman"/>
      <w:lvlText w:val="%3."/>
      <w:lvlJc w:val="right"/>
      <w:pPr>
        <w:ind w:left="2160" w:hanging="180"/>
      </w:pPr>
    </w:lvl>
    <w:lvl w:ilvl="3" w:tplc="F02422CE" w:tentative="1">
      <w:start w:val="1"/>
      <w:numFmt w:val="decimal"/>
      <w:lvlText w:val="%4."/>
      <w:lvlJc w:val="left"/>
      <w:pPr>
        <w:ind w:left="2880" w:hanging="360"/>
      </w:pPr>
    </w:lvl>
    <w:lvl w:ilvl="4" w:tplc="B3160146" w:tentative="1">
      <w:start w:val="1"/>
      <w:numFmt w:val="lowerLetter"/>
      <w:lvlText w:val="%5."/>
      <w:lvlJc w:val="left"/>
      <w:pPr>
        <w:ind w:left="3600" w:hanging="360"/>
      </w:pPr>
    </w:lvl>
    <w:lvl w:ilvl="5" w:tplc="4E126E02" w:tentative="1">
      <w:start w:val="1"/>
      <w:numFmt w:val="lowerRoman"/>
      <w:lvlText w:val="%6."/>
      <w:lvlJc w:val="right"/>
      <w:pPr>
        <w:ind w:left="4320" w:hanging="180"/>
      </w:pPr>
    </w:lvl>
    <w:lvl w:ilvl="6" w:tplc="E2DA7CCC" w:tentative="1">
      <w:start w:val="1"/>
      <w:numFmt w:val="decimal"/>
      <w:lvlText w:val="%7."/>
      <w:lvlJc w:val="left"/>
      <w:pPr>
        <w:ind w:left="5040" w:hanging="360"/>
      </w:pPr>
    </w:lvl>
    <w:lvl w:ilvl="7" w:tplc="100AAF6E" w:tentative="1">
      <w:start w:val="1"/>
      <w:numFmt w:val="lowerLetter"/>
      <w:lvlText w:val="%8."/>
      <w:lvlJc w:val="left"/>
      <w:pPr>
        <w:ind w:left="5760" w:hanging="360"/>
      </w:pPr>
    </w:lvl>
    <w:lvl w:ilvl="8" w:tplc="B8566500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7" w15:restartNumberingAfterBreak="0">
    <w:nsid w:val="53B7581C"/>
    <w:multiLevelType w:val="hybridMultilevel"/>
    <w:tmpl w:val="B9CA2736"/>
    <w:lvl w:ilvl="0" w:tplc="C884E754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28D6F632" w:tentative="1">
      <w:start w:val="1"/>
      <w:numFmt w:val="lowerLetter"/>
      <w:lvlText w:val="%2."/>
      <w:lvlJc w:val="left"/>
      <w:pPr>
        <w:ind w:left="1440" w:hanging="360"/>
      </w:pPr>
    </w:lvl>
    <w:lvl w:ilvl="2" w:tplc="A232EB64" w:tentative="1">
      <w:start w:val="1"/>
      <w:numFmt w:val="lowerRoman"/>
      <w:lvlText w:val="%3."/>
      <w:lvlJc w:val="right"/>
      <w:pPr>
        <w:ind w:left="2160" w:hanging="180"/>
      </w:pPr>
    </w:lvl>
    <w:lvl w:ilvl="3" w:tplc="21BEF902" w:tentative="1">
      <w:start w:val="1"/>
      <w:numFmt w:val="decimal"/>
      <w:lvlText w:val="%4."/>
      <w:lvlJc w:val="left"/>
      <w:pPr>
        <w:ind w:left="2880" w:hanging="360"/>
      </w:pPr>
    </w:lvl>
    <w:lvl w:ilvl="4" w:tplc="6506FE1A" w:tentative="1">
      <w:start w:val="1"/>
      <w:numFmt w:val="lowerLetter"/>
      <w:lvlText w:val="%5."/>
      <w:lvlJc w:val="left"/>
      <w:pPr>
        <w:ind w:left="3600" w:hanging="360"/>
      </w:pPr>
    </w:lvl>
    <w:lvl w:ilvl="5" w:tplc="F394FDF2" w:tentative="1">
      <w:start w:val="1"/>
      <w:numFmt w:val="lowerRoman"/>
      <w:lvlText w:val="%6."/>
      <w:lvlJc w:val="right"/>
      <w:pPr>
        <w:ind w:left="4320" w:hanging="180"/>
      </w:pPr>
    </w:lvl>
    <w:lvl w:ilvl="6" w:tplc="DB12F860" w:tentative="1">
      <w:start w:val="1"/>
      <w:numFmt w:val="decimal"/>
      <w:lvlText w:val="%7."/>
      <w:lvlJc w:val="left"/>
      <w:pPr>
        <w:ind w:left="5040" w:hanging="360"/>
      </w:pPr>
    </w:lvl>
    <w:lvl w:ilvl="7" w:tplc="3EAEF3B8" w:tentative="1">
      <w:start w:val="1"/>
      <w:numFmt w:val="lowerLetter"/>
      <w:lvlText w:val="%8."/>
      <w:lvlJc w:val="left"/>
      <w:pPr>
        <w:ind w:left="5760" w:hanging="360"/>
      </w:pPr>
    </w:lvl>
    <w:lvl w:ilvl="8" w:tplc="6B507F0A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59A96E60"/>
    <w:multiLevelType w:val="multilevel"/>
    <w:tmpl w:val="F6303B20"/>
    <w:lvl w:ilvl="0">
      <w:start w:val="1"/>
      <w:numFmt w:val="decimal"/>
      <w:pStyle w:val="ListWithNumbers"/>
      <w:lvlText w:val="%1."/>
      <w:lvlJc w:val="left"/>
      <w:pPr>
        <w:tabs>
          <w:tab w:val="num" w:pos="425"/>
        </w:tabs>
        <w:ind w:left="425" w:hanging="425"/>
      </w:pPr>
    </w:lvl>
    <w:lvl w:ilvl="1">
      <w:start w:val="1"/>
      <w:numFmt w:val="decimal"/>
      <w:lvlText w:val="%1.%2."/>
      <w:lvlJc w:val="left"/>
      <w:pPr>
        <w:tabs>
          <w:tab w:val="num" w:pos="992"/>
        </w:tabs>
        <w:ind w:left="992" w:hanging="567"/>
      </w:pPr>
    </w:lvl>
    <w:lvl w:ilvl="2">
      <w:start w:val="1"/>
      <w:numFmt w:val="decimal"/>
      <w:lvlText w:val="%1.%2.%3."/>
      <w:lvlJc w:val="left"/>
      <w:pPr>
        <w:tabs>
          <w:tab w:val="num" w:pos="1701"/>
        </w:tabs>
        <w:ind w:left="1701" w:hanging="709"/>
      </w:pPr>
    </w:lvl>
    <w:lvl w:ilvl="3">
      <w:start w:val="1"/>
      <w:numFmt w:val="decimal"/>
      <w:lvlText w:val="%1.%2.%3.%4."/>
      <w:lvlJc w:val="left"/>
      <w:pPr>
        <w:tabs>
          <w:tab w:val="num" w:pos="2552"/>
        </w:tabs>
        <w:ind w:left="2552" w:hanging="851"/>
      </w:pPr>
    </w:lvl>
    <w:lvl w:ilvl="4">
      <w:start w:val="1"/>
      <w:numFmt w:val="decimal"/>
      <w:lvlText w:val="%1.%2.%3.%4.%5."/>
      <w:lvlJc w:val="left"/>
      <w:pPr>
        <w:tabs>
          <w:tab w:val="num" w:pos="3544"/>
        </w:tabs>
        <w:ind w:left="3544" w:hanging="9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19" w15:restartNumberingAfterBreak="0">
    <w:nsid w:val="6715705D"/>
    <w:multiLevelType w:val="hybridMultilevel"/>
    <w:tmpl w:val="C67ACCC4"/>
    <w:lvl w:ilvl="0" w:tplc="9AAAEF7C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240082AA" w:tentative="1">
      <w:start w:val="1"/>
      <w:numFmt w:val="lowerLetter"/>
      <w:lvlText w:val="%2."/>
      <w:lvlJc w:val="left"/>
      <w:pPr>
        <w:ind w:left="1440" w:hanging="360"/>
      </w:pPr>
    </w:lvl>
    <w:lvl w:ilvl="2" w:tplc="18E2FA24" w:tentative="1">
      <w:start w:val="1"/>
      <w:numFmt w:val="lowerRoman"/>
      <w:lvlText w:val="%3."/>
      <w:lvlJc w:val="right"/>
      <w:pPr>
        <w:ind w:left="2160" w:hanging="180"/>
      </w:pPr>
    </w:lvl>
    <w:lvl w:ilvl="3" w:tplc="EEB67FDE" w:tentative="1">
      <w:start w:val="1"/>
      <w:numFmt w:val="decimal"/>
      <w:lvlText w:val="%4."/>
      <w:lvlJc w:val="left"/>
      <w:pPr>
        <w:ind w:left="2880" w:hanging="360"/>
      </w:pPr>
    </w:lvl>
    <w:lvl w:ilvl="4" w:tplc="EE443F10" w:tentative="1">
      <w:start w:val="1"/>
      <w:numFmt w:val="lowerLetter"/>
      <w:lvlText w:val="%5."/>
      <w:lvlJc w:val="left"/>
      <w:pPr>
        <w:ind w:left="3600" w:hanging="360"/>
      </w:pPr>
    </w:lvl>
    <w:lvl w:ilvl="5" w:tplc="9586AFCC" w:tentative="1">
      <w:start w:val="1"/>
      <w:numFmt w:val="lowerRoman"/>
      <w:lvlText w:val="%6."/>
      <w:lvlJc w:val="right"/>
      <w:pPr>
        <w:ind w:left="4320" w:hanging="180"/>
      </w:pPr>
    </w:lvl>
    <w:lvl w:ilvl="6" w:tplc="D24A0D6C" w:tentative="1">
      <w:start w:val="1"/>
      <w:numFmt w:val="decimal"/>
      <w:lvlText w:val="%7."/>
      <w:lvlJc w:val="left"/>
      <w:pPr>
        <w:ind w:left="5040" w:hanging="360"/>
      </w:pPr>
    </w:lvl>
    <w:lvl w:ilvl="7" w:tplc="4AACFD60" w:tentative="1">
      <w:start w:val="1"/>
      <w:numFmt w:val="lowerLetter"/>
      <w:lvlText w:val="%8."/>
      <w:lvlJc w:val="left"/>
      <w:pPr>
        <w:ind w:left="5760" w:hanging="360"/>
      </w:pPr>
    </w:lvl>
    <w:lvl w:ilvl="8" w:tplc="137CF0D2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340206754">
    <w:abstractNumId w:val="14"/>
  </w:num>
  <w:num w:numId="2" w16cid:durableId="1610551146">
    <w:abstractNumId w:val="12"/>
  </w:num>
  <w:num w:numId="3" w16cid:durableId="894393978">
    <w:abstractNumId w:val="15"/>
  </w:num>
  <w:num w:numId="4" w16cid:durableId="309755491">
    <w:abstractNumId w:val="16"/>
  </w:num>
  <w:num w:numId="5" w16cid:durableId="356321262">
    <w:abstractNumId w:val="13"/>
  </w:num>
  <w:num w:numId="6" w16cid:durableId="372461619">
    <w:abstractNumId w:val="10"/>
  </w:num>
  <w:num w:numId="7" w16cid:durableId="995962002">
    <w:abstractNumId w:val="11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8" w16cid:durableId="1085149665">
    <w:abstractNumId w:val="18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9" w16cid:durableId="1526482633">
    <w:abstractNumId w:val="9"/>
  </w:num>
  <w:num w:numId="10" w16cid:durableId="70471398">
    <w:abstractNumId w:val="7"/>
  </w:num>
  <w:num w:numId="11" w16cid:durableId="1512178912">
    <w:abstractNumId w:val="6"/>
  </w:num>
  <w:num w:numId="12" w16cid:durableId="406417156">
    <w:abstractNumId w:val="5"/>
  </w:num>
  <w:num w:numId="13" w16cid:durableId="153450910">
    <w:abstractNumId w:val="4"/>
  </w:num>
  <w:num w:numId="14" w16cid:durableId="484400194">
    <w:abstractNumId w:val="8"/>
  </w:num>
  <w:num w:numId="15" w16cid:durableId="897546468">
    <w:abstractNumId w:val="3"/>
  </w:num>
  <w:num w:numId="16" w16cid:durableId="1290360579">
    <w:abstractNumId w:val="2"/>
  </w:num>
  <w:num w:numId="17" w16cid:durableId="1252276819">
    <w:abstractNumId w:val="1"/>
  </w:num>
  <w:num w:numId="18" w16cid:durableId="2134403327">
    <w:abstractNumId w:val="0"/>
  </w:num>
  <w:num w:numId="19" w16cid:durableId="1181701896">
    <w:abstractNumId w:val="8"/>
  </w:num>
  <w:num w:numId="20" w16cid:durableId="751321725">
    <w:abstractNumId w:val="17"/>
  </w:num>
  <w:num w:numId="21" w16cid:durableId="1566061598">
    <w:abstractNumId w:val="19"/>
  </w:num>
  <w:num w:numId="22" w16cid:durableId="1548294046">
    <w:abstractNumId w:val="15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95"/>
  <w:attachedTemplate r:id="rId1"/>
  <w:stylePaneFormatFilter w:val="3004" w:allStyles="0" w:customStyles="0" w:latentStyles="1" w:stylesInUse="0" w:headingStyles="0" w:numberingStyles="0" w:tableStyles="0" w:directFormattingOnRuns="0" w:directFormattingOnParagraphs="0" w:directFormattingOnNumbering="0" w:directFormattingOnTables="0" w:clearFormatting="1" w:top3HeadingStyles="1" w:visibleStyles="0" w:alternateStyleNames="0"/>
  <w:stylePaneSortMethod w:val="0000"/>
  <w:doNotTrackMoves/>
  <w:documentProtection w:edit="forms" w:enforcement="1" w:cryptProviderType="rsaAES" w:cryptAlgorithmClass="hash" w:cryptAlgorithmType="typeAny" w:cryptAlgorithmSid="14" w:cryptSpinCount="100000" w:hash="9RgFba2VCbA5ncb+Auvp8xmlZ9wXjQSD3b/+njK3y8kXgxN8ghgciLi/xkhM3IzgbD64Q0eBEVQT5C3VTTL54A==" w:salt="r64FU8On3H7Wq8v6H0u9IA=="/>
  <w:defaultTabStop w:val="720"/>
  <w:autoHyphenation/>
  <w:hyphenationZone w:val="425"/>
  <w:noPunctuationKerning/>
  <w:characterSpacingControl w:val="doNotCompress"/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docVars>
    <w:docVar w:name="Date.Format.Long" w:val="1. Februar 2024"/>
    <w:docVar w:name="Date.Format.Long.dateValue" w:val="45323"/>
    <w:docVar w:name="DocumentDate" w:val="1. Februar 2024"/>
    <w:docVar w:name="DocumentDate.dateValue" w:val="45323"/>
    <w:docVar w:name="MetaTool_officeatwork" w:val="sNABAB+LCAAAAAAABADtPftT20jSP3ur9n+YsKkD9gMM2c3dhiVQJgbCEh4V2Ox9u7VFyfbY1iFLrpEECZW6v/16Rm9pJOsxGgsiV4rYI6mnu6enp18z2jv4PNPQPSamauhvV3a2tlcQ1ofGSNUnb1dOry83f/nl9ZvNnZWD/e+/23uxuflfcZ/vv6N/UV+xsNrpdC6wjU1kjMfqECvWg0HuUN+4s2dYt7Y+m5oV3G7P4Paftre2f956tb3zxr3wySGi0/lla9ttOiKmhTUNk07nTNEtQ0cf7EdMdLSmQCs6V/QRNGN93b3/ihj/wXdWp2OYQ3Q9nOqqZTkQ0Lvz096/Ty/Pe134dnZ5cf37B7Tz09bPzpPu8++M+ReiTqYWWhuud96do1N9bJCZYql3qHfi3CSegX+ow6mlTnY7ndMZOlYB2XtjhvqfrpGp6iOkztAhJhhuQiuHGHitqRNbn6A1/QCeQuMDgt4f95ENt9JnjpXhdKRi3bTWV5wOgNkdaKGgLUzooyNMKHts7T/KlGCk3FnqvYqJtYHgPhOppkXBmuj4+BrpFDtkGlsBsGPokg0A8B8w01Gf9edwWmePjxTTfZJgDd/DKG2hIxPdHeg63KFophGAG2B1hB0xgmsTrBszEBr0gMkI61uRAXoPsA3yZTd4eNPB5JOiUelbCzFoA51gczg9GANZniBuoB6j1TqAr1cGYAzzRKH3XqvWI2UNZSNIokWUiTkyTBPYsg44aQcACp55wNpwil3SZnhK4NqAKDb96SAcRo0Cvb0hwF/KKZ0Bd9oASR1PZ5j4sNHaAwba0Z90pLE+wBPgLENJscfo1evX3pX1cA9HZHLA7mIMo3+pDFwbdGBMOsJRhPzb6dBuoYFqTjEIPEa9wZ12QBw4FMtzxTR1BRCMPA4jhVwOW869VPJ0A0TzDjiJ0ZlBCDbntHv9URnBdxOjqQpdTvD4YGKFgVHheq9qY3MGsxRrVCjQMdZG6EHFVEBhuMYw1yPPjFSq6gBdfQ4IBugm2fD7bKDYlBndMDPCsM4+7jIFY4MGIY+UtzomMQR3/R4pZoCUJ1Ks1xArnOkUgR/vezeYchvOV+h7HHkkJnjoSiEWIMX4fjSbjw+AQLKArUfkAavOPAc2UO0Q1QporacDtTDmlJ6PeKjOod1C2H1O3wiDCCkNH/uIAPoAdlHPRexYpaMIo4o+GnRu2ubDFgixCR3OqK6xHTXBWKlg4CUIeIfzQe6kr0vvHmKYf3eMT7udvsNuZQZjSmVPGWgYVgrQSgoCNWHDyCBjwPQazA24B9aaOTR+CZjh3Q6kTkAGB74OA+2paSH92dlGb5EOEybUtANN/1HEkrq5SRd9WHt3TeuLhmGuYytmK4D1oJu7cMvblallzXe73YeHh62Hn7YMMunuvHnzpvvv6w9dUGG6SVfCFQ+gYVtzm2pAa2qM3q4AmJUYZAMEYBPaN0d4qAFjLXZJN8L2iWoann2CVKozrLcrX7C5grpeP3M6JEiHYXm74guMqYHE6DasEmQFmbC+DOE5T8V3/du6P3Y/BDd291NkjPVj4dlcgxUIwWI/nL5d6TLW7JpzZQg9z0GwMbnHlPzvv+skMPPFZQTjH6C0s9J1H/Aly4SGTmfvHQETCfeNIUOZtXX2PsBCZCsTvP9q+/Xrva7/07l642J42t9n/d/TFW/TGCcZcDPFMwW63uuGnnGAXE+NB6/XP9RHhYz2N3f2upxm937lHvfMD8aQDd/+7u5V7+b97R+nN+8vf7+5Pfr3zdHF9enlxe7u1sgYfgZA0fsdIB8xIDHER59h8YZhZz3G2xib4F4xFiqDRb+gDzBw+qOzcAatf6hkxKayx7MRNUqZyqI6ipmo5lwd3nnrM6z8dA6DfFDzaIaiHbjw0UoE3AqYR6AFFBLYBlvBgxU/bGpThlFRGIIJtOlLsCOSh4ZxN1PInenJINzrGEnOg0JZ7bAiZHsBMzwMXRSnhmG6ouw2PVCWWdjkz93gWwRs+NdKZEZTesCMCVZoHwG3P2U+1774bDKzFEeeztHMGAGfHZ4yJgvtKw3+XtfjXQFmHsLyBZYDwSCKZt8xLvLx1ePq4UEAwLNOKjC4IEKieL242xxs7+Tne8yeyynKHs9jT1dgd348RHE6s0ehsv3OBpdwdvn+pKDG8LgMT24Gpuja5Rycjim4JZjq+f7p9cl6BcYXQk4U7xd1WgP7r4iNxwC8oIRfkQP6lBkegOPTs8vqLM+BkFh28zsUwGo3YKEAWD30I8cKsp/gt7c2mooXBSmuxEvjI5D55XkiUvTd+BHVc0ErzjEcgfwHEagqq2kxRGqZBAV5IWNalBkezsDUO1eWNnTC+Zd/SCmPvXDrVLHc0KEHDfBBuk28OygOXqg0cCm6EZ+iLofGY1bMl1nEWw4r6sIw6exU9LZWeFGSWlyr2h2cJCkSnRmh1MWMac4YpbgMVaiKd1qf0ciTuZiF6JqFVeiJ9VmvC5IxRDF/g3kY1emKdC7V6IyRuiRTU6phl0KyJGuuEcO7DAOpsomBaY7BttQJoMJZOeUYFb0kt4qs2SkcS9WhCm8qihqngiPCFxpaLvCg4kyNIWlsPJGJjow6jg+Ce5/3/0pk1BYyM/40n4kOyeq4RnK5CqucARmepiI0n2wPsSjS9SiumJizFj9pU0+CzElmIzebrWIzdOlgotHEVujiLnLMDZbi3wiS/xvITX6Kym8FCa5Itl2tMX0VosykxTgsc0+LUh5t88B6ZKwgqAfWMCCkWzDORLVYPv0Bw7pirQewqn5ik5GT3gshW6uDGXjlaM0f7XXpyb2Q5SE5v+cTLTUF1z0zdAvWwe6PXbeqJhQ/zHJjwwVwldwKLr49ps7cmkwfRw9D74vHOkc6AQOU8XFYp1rTzXBBBSsc0g+dzLrOhsPDdTWCxCobllTgXQ7V+0hu1pIjQWJ6PlL1gdNO42REsZ7siAhlyyWxzAmeMWNfj/Aocsl1nP+ElVszaX2mqcyWxsEwYhUYKE4zZc90bjKPq47MOX5UWQE2I79VSRImQKuRVikiByE8lj4mrVKqFPLObyfWHwmXZzOWLW0JsWFxdYvY2LNs5hQsPAlxJrX2RFySoW5miCnFeAJlIqJkpkK2vcnVG3VLUVW2PcGqimosjUV4u8F2r2xTOiJeiWB0yfhyZu/1WhDJGg6RdkRqUgC4Z9KQHKEZH+BQWO4Kha5Mi8Bjm0DfxJquLZi7Lk/X97eFRMDjRl4piUwhoNgMKk9YqX6KEMwXgUjS5mVkc87bHY+GGgLITheojjhwdM8ZOu1fOGFgd8uRT7tYstzdMtAlZttsSaRKK7oBeT30SMVPoPFqoCZllwpPHUjfp1JnIDvIFXRSlEcjdpJICoGI4UZd+zvqd1HF0C9174UU71QkX2rcFFG7Y1qFD/J2LCzDFxUjIbXtHViC+1mvrNRaxt8gjzMPF6tXzvMt5jrsrGTxfLHq+XhtQx04cmywqmZg4QL66hX09Vl2pUvohdbQ12KrlSuiF1VFX4eZUa6MXlAdfV32ZIVCeoGV9JKsoVKl9PXV0suxdIoV0ws3b/7a+bsZdozPh+YZLwV5VKb4Xp5dwqm/L7boi67AF1OCn3dgytfgyxuiZOajYB1+tUL8GCsThfh1kMxXdyWNUW5du4hqfGkasjDaperxF5PDzy90o9H4SC4ikJPYbV7p+l43efjXXjdyQJgDyaOWwRMmckzavHPBaBJhtxNxTd07zoFBu0CEs/vAbbxkh75Bc48d/mlZRB3Y1OtkJwmyPCArmGcPCTnKLjjBLn5AW9bmc4djS2PiE2ThUhl4TtHZ7bjpvxj32BzlMs+5f6R43AuFQWpmXFb5HXsgOz/OFE7ivtBoMIOJd5Tq4kevvUM6Q7eODbKJleHU15pbjnplF6GJRWkcSFHF5mphRwN7oure6WQgV/b9LK2bu/duCz0a7cLnVicNtAPY6YALlf8Yk93oVrwFS2c0Ox5suaAdR7LdzpOJExeHhj5UrNiDG2gVrW6goPGTQSiC68XWzTTcLgnYCKrJzlfMgyP/yRy4GNYUkwc1xL6UHlapuKLJgUZte+IRvproIgEwudstbuhFmeBMO4V45Sv0W2heudzIrF5JG0IYMPi3qIPU2pXQ0p/adVCQkNAI6MVbtLpaHnm0SbFPwhWFcB7VhICE35QSRFDs0w+PTq8XKk2CryIFsZ0HOhfngzkQ15rdkNqsrEjfGbO5on+ppkmL6hUJdN2ollZxfcigCqBjTSY5xyoxrepLXgZJ7kIkk6gPSs00XUgm6NjWtBoISlgS7lgljImLiCUhgeDeiCnia4tgzLfxylMNQBXfqpVKzp+nV4Jpufrw5xLoeKdaohX7JbFkEkJXJw1WUJegWu39oobMYrM3y2gJ276lTH0nH9XT2UkDY6uURxKDAfrkHz987v8Kf3q/gmJxZ2C8GYTZ1TwgDXkcl9zOgmNYDzRjeFfKQZBhV8Bj86mh12hbQMvY0IPUj8wFTPlcG10Aeyk0HZ0rqlYbVUczgC6TnFPdIsbIHlKDujaqDomKx4pO8Kjw+ptocRq8MNO+9NgrP3LoR6YS0cP03SFyA4fBDgc/Vrc4HFc+GrdAJMvF4rJE0WM0F5mkWJVGL48NsXjK8GfMljc7chERb2hMEiJ1Mny0x1alNzfJT1JEpo0fpuFHuSORnLQsYvKwnVw77B07rsB+uK0uu+hLFPf5XHmAEEjHwjvLThnk6CzIHITngx9BGxq2bq153fk3h88s+jFsoaaMSdbzsUvh0Gsss+9jNTdMlS6Ta+toH+3EzWMLf7b291789a7fu+n99X9//73vzcfPVsz29ANyi9RAJ7naJaG4ZrLP7bAgpm1xXPYiWuzVkrmzdOkpztAzFT+FtEewpixOjvly5qhD8AzPVH20igyXENpybluwRkfbPim0KbxwlbMEAf1bvjx6iuSW3ngLg1TcUMy2EL3/3QCbBLM3B7FuVKxOeoMgaTNIPsEDm1gme6PY7fl5BdIXrX7e/+EevUlzft5UhiyRJY1iClhkGi2eL8eN8NoXW/KTvPC6Cn/9Mbk7PKFZ80Hirvp5l33eus+WL/7an1j8cyz//PU/DqlxYnFm05fcak9ePPC79+9g/rWiUVE0+timR9jeYV23dBUchToXVceyT3TZGPV5PScKfYNn7bPDdXHc7vitpSZLLsCtahUnMqFExq0bzy85hQoksPiZosBUt7BWIkuUdrxgN0TjRiRBtHpuDFT6RvNQbjqKhYgMWBTi222kgLRl3+qOxBVR75UyCbPirECrbp9cZkTxEZlIK4JxUzNtBadZjQvUAu41iRegwjV8O1MtT+08da3DclAbNNuc4otzr7FSW1a2uXAsvSR3vrtp7pvXYeLGS2JRkM9eFT7x8VmOen6GzEzy56ktI47qNKZgqVXSnd/UkDd0AFncW+IofotM99RjnZZXRAU3hnJnUa83r+LUlzeDXlZBVSe5rIjqVWPodZRyrR6FV1rVDIJddSXVhwrKu5vBA1DCUul3SsKbQTusK1Jpd6rIm0H7BduapGjsRIDaQ7yR3oAjH8BVKxXS5QJyiG5jt9W0vz0GuFNFs8wBflA1p0BEUvCf33n2xfIZgTK9tWkCgeuu8agq2j0mJnt9JD2WUbdnM0zq1MZBpxekMVr4EKgf10k166Aoub5ALyijjO0KWsSqirxKLfxM518mA9O3KpUAluk3MxLA1aUHSmVskEr1cbkDFZ7Y0R+RIYwU6WGikEcrWpb3XrFN1upV5tEDsXhiwC9vDStGCu7V9s4v3Z03AC32Uon6BKN4HCvP4hXjY3ZcuegBFCkBlTAYFkRJhhdDi0IRBI9t/c5FLkeYXBA5XqdiSXGcSCHBe2E4sY3xFVBizwvFyDtgpTxOoUCsMKwuqqHkx3/FCVOKfy4yTR6OitaHODjWIpF2g7P14UuDugWO6lngVKfhmHs9rWT5LF7hlmD7iDV+lmj98IcrureEGS1ek2d55DGLPhgTY34wUnHUKroyvwynxsywDKLeRS9dX/Wfrq10kblTQEgIP32fQPq8q4/ghbsjBNC8YHsE13wvKrDemQUzYA3dP3oFjqyhR/VQRV81AH7rQI9Y1uICQSVtT2GWdGKNkG9HCzGjq9DBMaKr29BVEEpa0JUN6Cro8MxnAdZzFZQStnNl07mSAOUxnGuxm4ViHbeaRRvNQpGNm8wiLOblBIg5S42TfPaW62w7pbQtmqLGUJlCJIklKUl2NaPMtXA55aJCl6gbV6EmNH6aUAXkkqf3pONXulLdq3yJdtCgWsKkCLLqlSULIMOhzNhGzy+qYUD92p6aR3RJuZqkOIhOzwQ9INfXyQ4gCM+cOAylxzvcY6Lo1oNBLNdxD7lczYsARDHWaIq1kD/XJkfa5EibHGmTI21ypE2OiArSZqxJApP1MVNSnDNT0ZvhWZdC/ZnqDk06ihwLuKRPk2YC82zgZsjmAhdHlmRyvJySbk4dw5zwdOoc56UlaDOkRHhyltNXFR+o1vwp83M0rFLXqMFOURjN1g1q3aDWDWrdoNYNat2g4LcMUzOyCoUVaK3lKbF3US2J3OdXeRQhr6F1RmKJbH311ldfqq8ekcbWO2+9c55cCPfHw9Cb54GfadRy1DU8JXMWJGiwG57AtfXFW1+89cVbX7z1xVtfPPgtw5RMLkXP3yFP0vz8vPIkjc/VNU9SuvBAKwGUFj3RShLpmedY1UF2xkFW0vRVxsFNdZCccX6VJJKrBaBKR16WSfKCUwgFEOyFIZ6Ks5/kkXCPP9FF89x+5sTP2TZlzZiAGo78VvXopuWUbc7OoTDmXLUUrcFhA1oQYVr0PZttvKCNF7TxgjZe0MYL2nhB8Lv5NktoBaulXNCB3Twr5RBPD8gIN9i2AAwNDCi2lkVrWbSWRWtZtJZFa1kEv2XEfPwV6PknIHxSPQVfK5leJ8sh8fmlVnzSnmtGxSfwm0mk+BQ/+/xJSMs+87SJT+mzz5b4lLZJklTWCA83uC5982INV2MNT/BYmalaPM/xhzHVp1idNTgOEcH+1kO4jUq0UYk2KtFGJdqoRBuVCH433/yIrmbCbZAI+OZZIsyKaHLSw0EwGnAS7RfltQmqvf+3gbLvMreebUhLlHbne+gNc06DhWdzTWFdQRNA+W/1z/ff0b/oxgVNebvb6Rt3NkXfvXhujKCx02HcMd3GS9ua2xY09+hU9NmgoxE2kQfAvbnih3FoL8wBNFOs4fTtitfPCpoBju74mSsOgxrBMybQTWZZMOOyp2PGVASQt8wO5UyJ4tpsy7Fp+WooMbsqIf1hrBPeNC6D9AfFHjvvVpSB+SE8Ru5g3RKFvg9QBvY3UzxTRGHOgMnAumdbhjBxYcBkYH1tgdduEEsU4h48Gbifgd6aGETlrrVlkPcBysD+CJwaRZ+cw6cU/sp8rn3Z9PS3GSLDhWyOFMueeYqc9iOVLDlEyZnZZk0j5UJezkj5ZMkhSgZJfdplDePkWUVLGSeXKDkkybFOzOFUs033ZdNFCXO8pGzqftctTDRlAs6r/7V7Q8CrVUb2zP2m068xZNyQT/02jouB6rx2ewjsL8+H2Kvdi5DPwYPbFn7J+17Y/SzF9Ly98l72HqU47VXvrnOT70XvieAe3z7ww4EJBzwOQ7b4WCnulcR55HllUsm3Z6YF+stcMukxbGRx4YoYlnFnaNo9JtQ9Wy4X4thI58KgrNNbEx98fOTPitsLw1Ifsb5cTrhIyCD/WrUeU4NM5WPmRailKNC8gfe/k3rd4renhNEFM0RwGEgAU3yMOIzxr8lhzqWooIcAtnww7pw8TJIr3iVZEjNR9cJqo0ZxoehwZYVekMOTI724bV4bRygyHH7QZjncKOmNCnFW4lQzXOKOiYiVi9tRxElO2vwp1FXEuQwm0oTgGxeDJgnC0kThhOCZas8aIQguLv7/YoMWi3pzmPKEohQ5BbUMV58dr3JMJMkVBX6lf/4yjF60poBBOBjXXlMQ7ElI1GHwlE9IQ2QoHw/5rSCz3qRcfUEirtWJDgpdGAkePGkEfDywZ87LmP60aQ1dpTBMQiU5lWMfZwDb/X4CuNIzk3Jpo4zHv7EIc8FRBR/ZHAQcEiWd3hi4asHtRZqsnhAYp4E9nN4RrFaIHaeIaRQ8vzG/1OaB9oyFuCGLanqdXlPWVAGFeiciI6iS6vRO3JBVDUl/B7DMbH9ATM2kyCDkqVYgntwegfEkypo07YG7f2WAQRNiWCX8qWti1tEGWv11tfbg3cltMw3lvNg3z0LOi/kng8CaXbbaJduG8mBfSBqFQ8OiwguyWwc1AXRZ9BwB+2wa9nEMKFEE+YF+h65EL6oe3XqIVtHqBspzu7f9UgZrDDweU5vSqeQTvCR5pEY7kblEXYNROsAKGWAwVMiZTfktOn3s7i+L9ASjeYh123rExP9y2t/g38y7FUkY/SgWrtTRi5IZ5G0Wjs6Q9PvZdFrEyjxAoyAlcPwj2GhgKtA1CSaL6BysGwKJ9nGB7fQLvTvwaZgGwvpGCoCU1sijUSYXwQCsVqKOxwU7d5+SMGLMwbmyB5rqpOjX+u/P1sWuiH4X9VPTx3OFWOzJ8iGRVEL+hL8K1kfqBJuhntyroRZTg9GMxuW6oQ5SYi6n+idMBqo+gvtnajrYRNwlgfAqUrc+bSEAglaLpPcq4pEa/8kLMTUGlBGgSQ8SvXiLNMW01tbFhIrqCmfm1q0KdsPTbXS6IYG9KsPZxLB0FXragPS3IbfXh0fOoQQTd4KLldwIaAkugkfNVClegZ+DEgo25bSJ6g6H10HgKxjsDSzsaIeMJu85GS4Y8PcGK7NNmFzzOdYn4CunHCxRwcCEDqLwJQqOadljkdueQmPEQCcb8qu5LChPVb0tsNELTAHGB+i4I0lrnmkqPIh1pXjR9kJ5CcHmtOSXmGw4T1VmJAxuT5/BzTQGOKFmhPABjsFPac0/0PngPdUBF6IkHGbgvPyRsEPohJ72RPe8w0XLqkvSIuD5jQXkLAe0pyplEsaaplHMOVFoURp9v57w0Q51QOF7s8Fp0QsM9AJA7RinjvGxc/Kg7nJP+BDH4Jcf4gWA2iFOV9nOUjKqvuVkODUME4eH6wF4zz1lNLrUO52HTxXNldwMP8zbqeGyiiJRCKlCS3A51It3UYBAw5pi8qD6QyGUmwFwBjoksqHhj8uQd2u9svvUJfeZy61EqW2yzB6pumNglta4uRgT7UZulSWPTKlEyiHRdxXqHcloN/JHMk6mVCLlkNi3yXA6tjGZsuN+Bpgm0y12TnVtw+r1mexS/hBn0r806iXRrioT3RAd9/egyqFhrsAKODEmKizD+FwxTV2ZzqocT5Pirl3x+1lwNb8XVw5+69ylCsZANcH0USe4N7jTFHaYGdbLC0i2zB/yOvtdHwX9yZkN1waZYIKHU2Gn7hbK3/i9JxuiMVkJrHhU71WN9c2qc2j0y0HXepx5o7IMJuXBq8it0hn73sBkgDG1PxWKG1u6hOtbbi+Z1/Lr2uKwWz2bKg4WcEln69InEE6Y8HVIA6+TrEv5ZaEo5FYSUiXhVL83tHsVEwsfAxJzyrR6is25PVFzK+v6Ffsbq+dnFeQCgfpvIKNvvckHl71SiHvT4htC0kg7zN1nXwGPR0KhEbNJvFcg1VduRaHzq2qyryR+h/lZonZlEUyZHC9VAVUvyxfXPJVhOgOSk7OeopW05/8QZhkYwMyEM/uGacKMLH2mTjqwip/0owB4XTbgjUc52Jr7VIWGcbU9a6E9a6E9a6E9ayGdrPasheWctdDu6c7NnHZPd7unm3dfSusT2tMt2dD9BA48USbmqKLrEINT9wlise4a4DFkMzK3s8AFU/FTmI2ti9C6CK2L0LoIrYvQugiti9C6CK2L8C27CFfkYAxrJVo7Pj27XC/pIRDkgqnZonWL2YiNx6FyxyX6BZncy+kWLJd5rTfQegOtN9B6A6030HoDrTfQegOtN/AtewOX7082/XUGrfVPr0/K+gQmigCrO2fgMBu6zHilVxPZmTt30BButv5C6y+0/kLrL7T+QusvtP5C6y+0/sK37C8AZ9R7lR5AUMpLwCqsS8gFcmDVbNQGyDbANUjlXC6HYNmME+AFANAn6AdQrJ+uzUmx7wlSxRyLs6fLsTEdMt5NDXUoaP3mEuN0II+kT6J2u3KoAdjyCLnBZKaK9y4dsDIJqIsEib4+Jed3+sa+opR8n76nnsFT/EUh5zk1iaei+9/TbL2hTQgQvbYO8vuPHz73f4U/PUeQv2/A1nXGXzwQ5+wyYAGbpIj7l7ko7ANTwbS+zGUgz95FcaHoh5jazDWcHREGzmvKf1bEIkjP+GwIydb1tWo9+hU1pZySCISKn3TL2u2lAf4In2MFnJGlMMxXE/IrvwzTck75KSdlNKXjwpgotbMthG0DZC2dd7mzYUtlnQDvl0K97ddyKmhf7jGgYUrqpkUSNb2BielZIcKMohGR8foqhvvTC6kwtM+MGX1QEcZzH6AU9C8JaCLVZO/aNUFbTLEq8m1QPPD8xjzGaH5oDoXPyxKtONJ+VlXg8PowcfA110hyH3Qm7TMbNckWiuOcca2R0KXaqnAcwQn1lGZsnCtgnJArYswxsb5kSPBp35HhEMxUAU6dG1mTo2/c2fQpK239KaHFPZhZ61Byfgsggp2kXpiI0FxNs2h8iiI98d4ZUoDU8Cs4WEPodReOivG7DbREXNF0Yh86u1BvgNh9B2MLMTHNTyCvJ2cYI0Z0hNrgvRZxMnywvXDUMfjB6y5GU5wgU/GyZ0VJK4CDCJIDYCFXhKv6UygO+UrlR3FR33/t/C1nfHMzgUN+nWMumEEUeTfYgaaKhe5olAWx9yfbljoBHOMz0wERKIMlL6GHhnE3U8gdPxISu1rxk7qE+t2kLaDRG2LWUvRdQXzdHVhpGdCja0PJpae8H51r1eEvd8kVJ2K4LVp+spaD5JojY9nxh+SbWnlKU/1EF58aR/nZrD8LefTklyBGbizC7FEdX5X8yckcGKTqKHpnxU96fJk/JguWq4WxCk9wDrFF8HgsKKrWyBpE3ihzPfdmDLGA5IE3uIPnOLgs5G8qtjlRBjg24OeUnzDirIrmK7vzq7Pn5OsJHtjEfQfa14id8/XIVb7Orx6F7P9yX4ZHDOAjzbtHmsNvSPTujLw2z7sv8ga2r4te0/X12CAgGQz9mNzuMR1L9tFXRM2yuASPRlvn51v/Dx+4YbTF7kFf4FO3AD8fhgczLyVimRDwZ8+RsB+Qzh2dPqGpj3jTnCtDvOaWZ4G9oZuUM2tjBnJTt2cDTNb8GsS1rY2djVfrG6s//LBKa7guFPqeCfo1fMtPGzvrbml9onoxaFDAoiFrq9s7vym6rZCXL7ZfHeMBoV9fbf90fkAeX/60/XNvTlTt5c/br88V9eXr7X/+Zuvqy39u/+s3W1Nf/mv7l549Afa8/GX7zTWew8ACui/f7Gxf3lkGfH3xcmfnwrhnzS9e7Lzq40fn+6vVjTDGPwNR6xsB+fFrG4Dm6sbqyxer6wnK4JZ/bfy8vr7OlzivybS+aNicYmzt/w80awKQsNABAA=="/>
    <w:docVar w:name="OawAttachedTemplate" w:val="01_Allg-Dokumente hoch.ows"/>
    <w:docVar w:name="OawBuiltInDocProps" w:val="&lt;OawBuiltInDocProps&gt;&lt;default profileUID=&quot;0&quot;&gt;&lt;word&gt;&lt;category&gt;&lt;/category&gt;&lt;keywords&gt;&lt;/keywords&gt;&lt;comments&gt;&lt;/comments&gt;&lt;fileName&gt;&lt;/fileName&gt;&lt;defaultPath&gt;&lt;/defaultPath&gt;&lt;hyperlinkBase&gt;&lt;/hyperlinkBase&gt;&lt;contentType&gt;&lt;/contentType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Departement&quot;&gt;&lt;separator text=&quot;&quot;&gt;&lt;/separator&gt;&lt;format text=&quot;&quot;&gt;&lt;/format&gt;&lt;/value&gt;&lt;/company&gt;&lt;title&gt;&lt;value type=&quot;OawBookmark&quot; name=&quot;ContentType&quot;&gt;&lt;separator text=&quot;&quot;&gt;&lt;/separator&gt;&lt;format text=&quot;&quot;&gt;&lt;/format&gt;&lt;/value&gt;&lt;/title&gt;&lt;subject&gt;&lt;value type=&quot;OawBookmark&quot; name=&quot;Subject&quot;&gt;&lt;separator text=&quot;&quot;&gt;&lt;/separator&gt;&lt;format text=&quot;&quot;&gt;&lt;/format&gt;&lt;/value&gt;&lt;/subject&gt;&lt;author&gt;&lt;value type=&quot;OawDocProperty&quot; name=&quot;Author.Name&quot;&gt;&lt;separator text=&quot;&quot;&gt;&lt;/separator&gt;&lt;format text=&quot;&quot;&gt;&lt;/format&gt;&lt;/value&gt;&lt;/author&gt;&lt;defaultFilename&gt;&lt;value type=&quot;OawBookmark&quot; name=&quot;Subject&quot;&gt;&lt;separator text=&quot;&quot;&gt;&lt;/separator&gt;&lt;format text=&quot;&quot;&gt;&lt;/format&gt;&lt;/value&gt;&lt;/defaultFilename&gt;&lt;/word&gt;&lt;PDF&gt;&lt;category&gt;&lt;/category&gt;&lt;keywords&gt;&lt;/keywords&gt;&lt;comments&gt;&lt;/comments&gt;&lt;fileName&gt;&lt;/fileName&gt;&lt;defaultPath&gt;&lt;/defaultPath&gt;&lt;hyperlinkBase&gt;&lt;/hyperlinkBase&gt;&lt;contentType&gt;&lt;/contentType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Departement&quot;&gt;&lt;separator text=&quot;&quot;&gt;&lt;/separator&gt;&lt;format text=&quot;&quot;&gt;&lt;/format&gt;&lt;/value&gt;&lt;/company&gt;&lt;title&gt;&lt;value type=&quot;OawBookmark&quot; name=&quot;ContentType&quot;&gt;&lt;separator text=&quot;&quot;&gt;&lt;/separator&gt;&lt;format text=&quot;&quot;&gt;&lt;/format&gt;&lt;/value&gt;&lt;/title&gt;&lt;subject&gt;&lt;value type=&quot;OawBookmark&quot; name=&quot;Subject&quot;&gt;&lt;separator text=&quot;&quot;&gt;&lt;/separator&gt;&lt;format text=&quot;&quot;&gt;&lt;/format&gt;&lt;/value&gt;&lt;/subject&gt;&lt;author&gt;&lt;value type=&quot;OawDocProperty&quot; name=&quot;Author.Name&quot;&gt;&lt;separator text=&quot;&quot;&gt;&lt;/separator&gt;&lt;format text=&quot;&quot;&gt;&lt;/format&gt;&lt;/value&gt;&lt;/author&gt;&lt;defaultFilename&gt;&lt;value type=&quot;OawBookmark&quot; name=&quot;Subject&quot;&gt;&lt;separator text=&quot;&quot;&gt;&lt;/separator&gt;&lt;format text=&quot;&quot;&gt;&lt;/format&gt;&lt;/value&gt;&lt;/defaultFilename&gt;&lt;/PDF&gt;&lt;/default&gt;&lt;/OawBuiltInDocProps&gt;_x000d_"/>
    <w:docVar w:name="OawCreatedWithOfficeatworkVersion" w:val="4.9 R3 (4.9.1361)"/>
    <w:docVar w:name="OawCreatedWithProjectID" w:val="luchmaster"/>
    <w:docVar w:name="OawCreatedWithProjectVersion" w:val="247"/>
    <w:docVar w:name="OawDate.Manual" w:val="&lt;document&gt;&lt;OawDateManual name=&quot;DocumentDate&quot;&gt;&lt;profile type=&quot;default&quot; UID=&quot;&quot; sameAsDefault=&quot;0&quot;&gt;&lt;format UID=&quot;2004031916255083469524&quot; type=&quot;6&quot; defaultValue=&quot;%OawCreationDate%&quot; dateFormat=&quot;&amp;lt;translate&amp;gt;Date.Format.Long&amp;lt;/translate&amp;gt;&quot;/&gt;&lt;/profile&gt;&lt;/OawDateManual&gt;&lt;OawDateManual name=&quot;Date.Format.Long&quot;&gt;&lt;profile type=&quot;default&quot; UID=&quot;&quot; sameAsDefault=&quot;0&quot;&gt;&lt;format UID=&quot;2009022514423657662914&quot; type=&quot;6&quot; defaultValue=&quot;%OawCreationDate%&quot; dateFormat=&quot;Date.Format.Long&quot;/&gt;&lt;/profile&gt;&lt;/OawDateManual&gt;&lt;/document&gt;"/>
    <w:docVar w:name="oawDefinitionTmpl" w:val="&lt;document&gt;&lt;OawDocProperty name=&quot;Doc.Subject&quot;&gt;&lt;profile type=&quot;default&quot; UID=&quot;&quot; sameAsDefault=&quot;0&quot;&gt;&lt;documentProperty UID=&quot;2003060614150123456789&quot; dataSourceUID=&quot;2003060614150123456789&quot;/&gt;&lt;type type=&quot;OawLanguage&quot;&gt;&lt;OawLanguage UID=&quot;Doc.Subject&quot;/&gt;&lt;/type&gt;&lt;/profile&gt;&lt;/OawDocProperty&gt;_x000d__x0009_&lt;OawDocProperty name=&quot;Contactperson.DirectPhone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DirectPhone&quot;/&gt;&lt;/type&gt;&lt;/profile&gt;&lt;profile type=&quot;print&quot; UID=&quot;2003010711185094343750537&quot; sameAsDefault=&quot;-1&quot;&gt;&lt;/profile&gt;&lt;profile type=&quot;print&quot; UID=&quot;3&quot; sameAsDefault=&quot;-1&quot;&gt;&lt;/profile&gt;&lt;profile type=&quot;print&quot; UID=&quot;4&quot; sameAsDefault=&quot;-1&quot;&gt;&lt;/profile&gt;&lt;profile type=&quot;send&quot; UID=&quot;1&quot; sameAsDefault=&quot;-1&quot;&gt;&lt;/profile&gt;&lt;profile type=&quot;save&quot; UID=&quot;2003112513571987705547&quot; sameAsDefault=&quot;-1&quot;&gt;&lt;/profile&gt;&lt;/OawDocProperty&gt;_x000d__x0009_&lt;OawDocProperty name=&quot;Doc.Text&quot;&gt;&lt;profile type=&quot;default&quot; UID=&quot;&quot; sameAsDefault=&quot;0&quot;&gt;&lt;documentProperty UID=&quot;2003060614150123456789&quot; dataSourceUID=&quot;2003060614150123456789&quot;/&gt;&lt;type type=&quot;OawLanguage&quot;&gt;&lt;OawLanguage UID=&quot;Doc.Text&quot;/&gt;&lt;/type&gt;&lt;/profile&gt;&lt;profile type=&quot;print&quot; UID=&quot;2003010711185094343750537&quot; sameAsDefault=&quot;-1&quot;&gt;&lt;/profile&gt;&lt;profile type=&quot;print&quot; UID=&quot;3&quot; sameAsDefault=&quot;-1&quot;&gt;&lt;/profile&gt;&lt;profile type=&quot;print&quot; UID=&quot;4&quot; sameAsDefault=&quot;-1&quot;&gt;&lt;/profile&gt;&lt;profile type=&quot;send&quot; UID=&quot;2003010711200895123470110&quot; sameAsDefault=&quot;-1&quot;&gt;&lt;/profile&gt;&lt;profile type=&quot;send&quot; UID=&quot;1&quot; sameAsDefault=&quot;-1&quot;&gt;&lt;/profile&gt;&lt;profile type=&quot;save&quot; UID=&quot;2003112717153125284480&quot; sameAsDefault=&quot;-1&quot;&gt;&lt;/profile&gt;&lt;profile type=&quot;save&quot; UID=&quot;2003112513571987705547&quot; sameAsDefault=&quot;-1&quot;&gt;&lt;/profile&gt;&lt;/OawDocProperty&gt;_x000d__x0009_&lt;OawDocProperty name=&quot;Doc.Date&quot;&gt;&lt;profile type=&quot;default&quot; UID=&quot;&quot; sameAsDefault=&quot;0&quot;&gt;&lt;documentProperty UID=&quot;2003060614150123456789&quot; dataSourceUID=&quot;2003060614150123456789&quot;/&gt;&lt;type type=&quot;OawLanguage&quot;&gt;&lt;OawLanguage UID=&quot;Doc.Date&quot;/&gt;&lt;/type&gt;&lt;/profile&gt;&lt;profile type=&quot;print&quot; UID=&quot;2003010711185094343750537&quot; sameAsDefault=&quot;-1&quot;&gt;&lt;/profile&gt;&lt;profile type=&quot;print&quot; UID=&quot;3&quot; sameAsDefault=&quot;-1&quot;&gt;&lt;/profile&gt;&lt;profile type=&quot;print&quot; UID=&quot;4&quot; sameAsDefault=&quot;-1&quot;&gt;&lt;/profile&gt;&lt;profile type=&quot;send&quot; UID=&quot;2003010711200895123470110&quot; sameAsDefault=&quot;-1&quot;&gt;&lt;/profile&gt;&lt;profile type=&quot;send&quot; UID=&quot;1&quot; sameAsDefault=&quot;-1&quot;&gt;&lt;/profile&gt;&lt;profile type=&quot;save&quot; UID=&quot;2003112717153125284480&quot; sameAsDefault=&quot;-1&quot;&gt;&lt;/profile&gt;&lt;profile type=&quot;save&quot; UID=&quot;2003112513571987705547&quot; sameAsDefault=&quot;-1&quot;&gt;&lt;/profile&gt;&lt;/OawDocProperty&gt;_x000d__x0009_&lt;OawDocProperty name=&quot;Doc.Document&quot;&gt;&lt;profile type=&quot;default&quot; UID=&quot;&quot; sameAsDefault=&quot;0&quot;&gt;&lt;documentProperty UID=&quot;2003060614150123456789&quot; dataSourceUID=&quot;2003060614150123456789&quot;/&gt;&lt;type type=&quot;OawLanguage&quot;&gt;&lt;OawLanguage UID=&quot;Doc.Document&quot;/&gt;&lt;/type&gt;&lt;/profile&gt;&lt;profile type=&quot;print&quot; UID=&quot;2003010711185094343750537&quot; sameAsDefault=&quot;-1&quot;&gt;&lt;/profile&gt;&lt;profile type=&quot;print&quot; UID=&quot;3&quot; sameAsDefault=&quot;-1&quot;&gt;&lt;/profile&gt;&lt;profile type=&quot;print&quot; UID=&quot;4&quot; sameAsDefault=&quot;-1&quot;&gt;&lt;/profile&gt;&lt;profile type=&quot;send&quot; UID=&quot;2003010711200895123470110&quot; sameAsDefault=&quot;-1&quot;&gt;&lt;/profile&gt;&lt;profile type=&quot;send&quot; UID=&quot;1&quot; sameAsDefault=&quot;-1&quot;&gt;&lt;/profile&gt;&lt;profile type=&quot;save&quot; UID=&quot;2003112717153125284480&quot; sameAsDefault=&quot;-1&quot;&gt;&lt;/profile&gt;&lt;profile type=&quot;save&quot; UID=&quot;2003112513571987705547&quot; sameAsDefault=&quot;-1&quot;&gt;&lt;/profile&gt;&lt;/OawDocProperty&gt;_x000d__x0009_&lt;OawBookmark name=&quot;Subject&quot;&gt;&lt;profile type=&quot;default&quot; UID=&quot;&quot; sameAsDefault=&quot;0&quot;&gt;&lt;/profile&gt;&lt;/OawBookmark&gt;_x000d__x0009_&lt;OawDocProperty name=&quot;Doc.Letter&quot;&gt;&lt;profile type=&quot;default&quot; UID=&quot;&quot; sameAsDefault=&quot;0&quot;&gt;&lt;documentProperty UID=&quot;2003060614150123456789&quot; dataSourceUID=&quot;2003060614150123456789&quot;/&gt;&lt;type type=&quot;OawLanguage&quot;&gt;&lt;OawLanguage UID=&quot;Doc.Letter&quot;/&gt;&lt;/type&gt;&lt;/profile&gt;&lt;/OawDocProperty&gt;_x000d__x0009_&lt;OawDocProperty name=&quot;Doc.Regarding&quot;&gt;&lt;profile type=&quot;default&quot; UID=&quot;&quot; sameAsDefault=&quot;0&quot;&gt;&lt;documentProperty UID=&quot;2003060614150123456789&quot; dataSourceUID=&quot;2003060614150123456789&quot;/&gt;&lt;type type=&quot;OawLanguage&quot;&gt;&lt;OawLanguage UID=&quot;Doc.Regarding&quot;/&gt;&lt;/type&gt;&lt;/profile&gt;&lt;/OawDocProperty&gt;_x000d__x0009_&lt;OawDocProperty name=&quot;Author.Name&quot;&gt;&lt;profile type=&quot;default&quot; UID=&quot;&quot; sameAsDefault=&quot;0&quot;&gt;&lt;documentProperty UID=&quot;2006040509495284662868&quot; dataSourceUID=&quot;prj.2003041709434161414032&quot;/&gt;&lt;type type=&quot;OawDatabase&quot;&gt;&lt;OawDatabase table=&quot;Data&quot; field=&quot;Name&quot;/&gt;&lt;/type&gt;&lt;/profile&gt;&lt;/OawDocProperty&gt;_x000d__x0009_&lt;OawDocProperty name=&quot;Organisation.City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City&quot;/&gt;&lt;/type&gt;&lt;/profile&gt;&lt;/OawDocProperty&gt;_x000d__x0009_&lt;OawDocProperty name=&quot;Organisation.Country&quot;&gt;&lt;profile type=&quot;default&quot; UID=&quot;&quot; sameAsDefault=&quot;0&quot;&gt;&lt;/profile&gt;&lt;/OawDocProperty&gt;_x000d__x0009_&lt;OawDocProperty name=&quot;Organisation.Footer1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Footer1&quot;/&gt;&lt;/type&gt;&lt;/profile&gt;&lt;/OawDocProperty&gt;_x000d__x0009_&lt;OawDocProperty name=&quot;Organisation.Footer2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Footer2&quot;/&gt;&lt;/type&gt;&lt;/profile&gt;&lt;/OawDocProperty&gt;_x000d__x0009_&lt;OawDocProperty name=&quot;Organisation.Footer3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Footer3&quot;/&gt;&lt;/type&gt;&lt;/profile&gt;&lt;/OawDocProperty&gt;_x000d__x0009_&lt;OawDocProperty name=&quot;Organisation.Footer4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Footer4&quot;/&gt;&lt;/type&gt;&lt;/profile&gt;&lt;/OawDocProperty&gt;_x000d__x0009_&lt;OawDocProperty name=&quot;Organisation.Dienststelle1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Dienststelle1&quot;/&gt;&lt;/type&gt;&lt;/profile&gt;&lt;/OawDocProperty&gt;_x000d__x0009_&lt;OawDocProperty name=&quot;Organisation.Dienststelle2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Dienststelle2&quot;/&gt;&lt;/type&gt;&lt;/profile&gt;&lt;/OawDocProperty&gt;_x000d__x0009_&lt;OawDocProperty name=&quot;Organisation.Email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Email&quot;/&gt;&lt;/type&gt;&lt;/profile&gt;&lt;/OawDocProperty&gt;_x000d__x0009_&lt;OawDocProperty name=&quot;Organisation.Internet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Internet&quot;/&gt;&lt;/type&gt;&lt;/profile&gt;&lt;/OawDocProperty&gt;_x000d__x0009_&lt;OawDocProperty name=&quot;Doc.DirectPhone&quot;&gt;&lt;profile type=&quot;default&quot; UID=&quot;&quot; sameAsDefault=&quot;0&quot;&gt;&lt;documentProperty UID=&quot;2003060614150123456789&quot; dataSourceUID=&quot;2003060614150123456789&quot;/&gt;&lt;type type=&quot;OawLanguage&quot;&gt;&lt;OawLanguage UID=&quot;Doc.DirectPhone&quot;/&gt;&lt;/type&gt;&lt;/profile&gt;&lt;/OawDocProperty&gt;_x000d__x0009_&lt;OawDocProperty name=&quot;Organisation.Telefon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Telefon&quot;/&gt;&lt;/type&gt;&lt;/profile&gt;&lt;/OawDocProperty&gt;_x000d__x0009_&lt;OawDocProperty name=&quot;Organisation.Departement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Departement&quot;/&gt;&lt;/type&gt;&lt;/profile&gt;&lt;/OawDocProperty&gt;_x000d__x0009_&lt;OawDocProperty name=&quot;Doc.Telephone&quot;&gt;&lt;profile type=&quot;default&quot; UID=&quot;&quot; sameAsDefault=&quot;0&quot;&gt;&lt;documentProperty UID=&quot;2003060614150123456789&quot; dataSourceUID=&quot;2003060614150123456789&quot;/&gt;&lt;type type=&quot;OawLanguage&quot;&gt;&lt;OawLanguage UID=&quot;Doc.Telephone&quot;/&gt;&lt;/type&gt;&lt;/profile&gt;&lt;/OawDocProperty&gt;_x000d__x0009_&lt;OawDocProperty name=&quot;Doc.Facsimile&quot;&gt;&lt;profile type=&quot;default&quot; UID=&quot;&quot; sameAsDefault=&quot;0&quot;&gt;&lt;documentProperty UID=&quot;2003060614150123456789&quot; dataSourceUID=&quot;2003060614150123456789&quot;/&gt;&lt;type type=&quot;OawLanguage&quot;&gt;&lt;OawLanguage UID=&quot;Doc.Facsimile&quot;/&gt;&lt;/type&gt;&lt;/profile&gt;&lt;/OawDocProperty&gt;_x000d__x0009_&lt;OawDocProperty name=&quot;Organisation.Fax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Fax&quot;/&gt;&lt;/type&gt;&lt;/profile&gt;&lt;/OawDocProperty&gt;_x000d__x0009_&lt;OawDocProperty name=&quot;Doc.DirectFax&quot;&gt;&lt;profile type=&quot;default&quot; UID=&quot;&quot; sameAsDefault=&quot;0&quot;&gt;&lt;documentProperty UID=&quot;2003060614150123456789&quot; dataSourceUID=&quot;2003060614150123456789&quot;/&gt;&lt;type type=&quot;OawLanguage&quot;&gt;&lt;OawLanguage UID=&quot;Doc.DirectFax&quot;/&gt;&lt;/type&gt;&lt;/profile&gt;&lt;/OawDocProperty&gt;_x000d__x0009_&lt;OawDocProperty name=&quot;Doc.Page&quot;&gt;&lt;profile type=&quot;default&quot; UID=&quot;&quot; sameAsDefault=&quot;0&quot;&gt;&lt;documentProperty UID=&quot;2003060614150123456789&quot; dataSourceUID=&quot;2003060614150123456789&quot;/&gt;&lt;type type=&quot;OawLanguage&quot;&gt;&lt;OawLanguage UID=&quot;Doc.Page&quot;/&gt;&lt;/type&gt;&lt;/profile&gt;&lt;/OawDocProperty&gt;_x000d__x0009_&lt;OawDocProperty name=&quot;Doc.of&quot;&gt;&lt;profile type=&quot;default&quot; UID=&quot;&quot; sameAsDefault=&quot;0&quot;&gt;&lt;documentProperty UID=&quot;2003060614150123456789&quot; dataSourceUID=&quot;2003060614150123456789&quot;/&gt;&lt;type type=&quot;OawLanguage&quot;&gt;&lt;OawLanguage UID=&quot;Doc.of&quot;/&gt;&lt;/type&gt;&lt;/profile&gt;&lt;/OawDocProperty&gt;_x000d__x0009_&lt;OawDocProperty name=&quot;Doc.Enclosures&quot;&gt;&lt;profile type=&quot;default&quot; UID=&quot;&quot; sameAsDefault=&quot;0&quot;&gt;&lt;documentProperty UID=&quot;2003060614150123456789&quot; dataSourceUID=&quot;2003060614150123456789&quot;/&gt;&lt;type type=&quot;OawLanguage&quot;&gt;&lt;OawLanguage UID=&quot;Doc.Enclosures&quot;/&gt;&lt;/type&gt;&lt;/profile&gt;&lt;/OawDocProperty&gt;_x000d__x0009_&lt;OawDocProperty name=&quot;Outputprofile.External&quot;&gt;&lt;profile type=&quot;default&quot; UID=&quot;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10071914505949584758&quot; sameAsDefault=&quot;-1&quot;&gt;&lt;/profile&gt;&lt;profile type=&quot;print&quot; UID=&quot;2010071914543648299648&quot; sameAsDefault=&quot;0&quot;&gt;&lt;documentProperty UID=&quot;2003060614150123456789&quot; dataSourceUID=&quot;2003060614150123456789&quot;/&gt;&lt;type type=&quot;OawLanguage&quot;&gt;&lt;OawLanguage UID=&quot;Outputprofile.External&quot;/&gt;&lt;/type&gt;&lt;/profile&gt;&lt;profile type=&quot;print&quot; UID=&quot;2006120711380151760646&quot; sameAsDefault=&quot;-1&quot;&gt;&lt;/profile&gt;&lt;profile type=&quot;send&quot; UID=&quot;2003010711200895123470110&quot; sameAsDefault=&quot;-1&quot;&gt;&lt;/profile&gt;&lt;profile type=&quot;send&quot; UID=&quot;2006120514175878093883&quot; sameAsDefault=&quot;0&quot;&gt;&lt;documentProperty UID=&quot;2003060614150123456789&quot; dataSourceUID=&quot;2003060614150123456789&quot;/&gt;&lt;type type=&quot;OawLanguage&quot;&gt;&lt;OawLanguage UID=&quot;Outputprofile.External&quot;/&gt;&lt;/type&gt;&lt;/profile&gt;&lt;profile type=&quot;send&quot; UID=&quot;2006121210395821292110&quot; sameAsDefault=&quot;-1&quot;&gt;&lt;/profile&gt;&lt;profile type=&quot;save&quot; UID=&quot;2004062216425255253277&quot; sameAsDefault=&quot;-1&quot;&gt;&lt;/profile&gt;&lt;profile type=&quot;save&quot; UID=&quot;2006120514401556040061&quot; sameAsDefault=&quot;0&quot;&gt;&lt;documentProperty UID=&quot;2003060614150123456789&quot; dataSourceUID=&quot;2003060614150123456789&quot;/&gt;&lt;type type=&quot;OawLanguage&quot;&gt;&lt;OawLanguage UID=&quot;Outputprofile.External&quot;/&gt;&lt;/type&gt;&lt;/profile&gt;&lt;profile type=&quot;save&quot; UID=&quot;2006121210441235887611&quot; sameAsDefault=&quot;-1&quot;&gt;&lt;/profile&gt;&lt;profile type=&quot;print&quot; UID=&quot;2010071914510808109584&quot; sameAsDefault=&quot;-1&quot;&gt;&lt;/profile&gt;&lt;profile type=&quot;print&quot; UID=&quot;2010071914515554119854&quot; sameAsDefault=&quot;-1&quot;&gt;&lt;/profile&gt;&lt;profile type=&quot;print&quot; UID=&quot;2010071914584326300121&quot; sameAsDefault=&quot;0&quot;&gt;&lt;documentProperty UID=&quot;2003060614150123456789&quot; dataSourceUID=&quot;2003060614150123456789&quot;/&gt;&lt;type type=&quot;OawLanguage&quot;&gt;&lt;OawLanguage UID=&quot;Outputprofile.External&quot;/&gt;&lt;/type&gt;&lt;/profile&gt;&lt;profile type=&quot;print&quot; UID=&quot;2010071914585275568157&quot; sameAsDefault=&quot;0&quot;&gt;&lt;documentProperty UID=&quot;2003060614150123456789&quot; dataSourceUID=&quot;2003060614150123456789&quot;/&gt;&lt;type type=&quot;OawLanguage&quot;&gt;&lt;OawLanguage UID=&quot;Outputprofile.External&quot;/&gt;&lt;/type&gt;&lt;/profile&gt;&lt;/OawDocProperty&gt;_x000d__x0009_&lt;OawDocProperty name=&quot;Outputprofile.Internal&quot;&gt;&lt;profile type=&quot;default&quot; UID=&quot;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10071914505949584758&quot; sameAsDefault=&quot;0&quot;&gt;&lt;documentProperty UID=&quot;2003060614150123456789&quot; dataSourceUID=&quot;2003060614150123456789&quot;/&gt;&lt;type type=&quot;OawLanguage&quot;&gt;&lt;OawLanguage UID=&quot;Outputprofile.Internal&quot;/&gt;&lt;/type&gt;&lt;/profile&gt;&lt;profile type=&quot;print&quot; UID=&quot;2010071914510808109584&quot; sameAsDefault=&quot;0&quot;&gt;&lt;documentProperty UID=&quot;2003060614150123456789&quot; dataSourceUID=&quot;2003060614150123456789&quot;/&gt;&lt;type type=&quot;OawLanguage&quot;&gt;&lt;OawLanguage UID=&quot;Outputprofile.Internal&quot;/&gt;&lt;/type&gt;&lt;/profile&gt;&lt;profile type=&quot;print&quot; UID=&quot;2010071914515554119854&quot; sameAsDefault=&quot;0&quot;&gt;&lt;documentProperty UID=&quot;2003060614150123456789&quot; dataSourceUID=&quot;2003060614150123456789&quot;/&gt;&lt;type type=&quot;OawLanguage&quot;&gt;&lt;OawLanguage UID=&quot;Outputprofile.Internal&quot;/&gt;&lt;/type&gt;&lt;/profile&gt;&lt;profile type=&quot;print&quot; UID=&quot;2010071914543648299648&quot; sameAsDefault=&quot;-1&quot;&gt;&lt;/profile&gt;&lt;profile type=&quot;print&quot; UID=&quot;2010071914584326300121&quot; sameAsDefault=&quot;-1&quot;&gt;&lt;/profile&gt;&lt;profile type=&quot;print&quot; UID=&quot;2010071914585275568157&quot; sameAsDefault=&quot;-1&quot;&gt;&lt;/profile&gt;&lt;profile type=&quot;print&quot; UID=&quot;2006120711380151760646&quot; sameAsDefault=&quot;-1&quot;&gt;&lt;/profile&gt;&lt;profile type=&quot;send&quot; UID=&quot;2003010711200895123470110&quot; sameAsDefault=&quot;0&quot;&gt;&lt;documentProperty UID=&quot;2003060614150123456789&quot; dataSourceUID=&quot;2003060614150123456789&quot;/&gt;&lt;type type=&quot;OawLanguage&quot;&gt;&lt;OawLanguage UID=&quot;Outputprofile.Internal&quot;/&gt;&lt;/type&gt;&lt;/profile&gt;&lt;profile type=&quot;send&quot; UID=&quot;2006120514175878093883&quot; sameAsDefault=&quot;-1&quot;&gt;&lt;/profile&gt;&lt;profile type=&quot;send&quot; UID=&quot;2006121210395821292110&quot; sameAsDefault=&quot;-1&quot;&gt;&lt;/profile&gt;&lt;profile type=&quot;save&quot; UID=&quot;2004062216425255253277&quot; sameAsDefault=&quot;0&quot;&gt;&lt;documentProperty UID=&quot;2003060614150123456789&quot; dataSourceUID=&quot;2003060614150123456789&quot;/&gt;&lt;type type=&quot;OawLanguage&quot;&gt;&lt;OawLanguage UID=&quot;Outputprofile.Internal&quot;/&gt;&lt;/type&gt;&lt;/profile&gt;&lt;profile type=&quot;save&quot; UID=&quot;2006120514401556040061&quot; sameAsDefault=&quot;-1&quot;&gt;&lt;/profile&gt;&lt;profile type=&quot;save&quot; UID=&quot;2006121210441235887611&quot; sameAsDefault=&quot;-1&quot;&gt;&lt;/profile&gt;&lt;/OawDocProperty&gt;_x000d__x0009_&lt;OawDocProperty name=&quot;Outputprofile.ExternalSignature&quot;&gt;&lt;profile type=&quot;default&quot; UID=&quot;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10071914505949584758&quot; sameAsDefault=&quot;-1&quot;&gt;&lt;/profile&gt;&lt;profile type=&quot;print&quot; UID=&quot;2010071914510808109584&quot; sameAsDefault=&quot;-1&quot;&gt;&lt;/profile&gt;&lt;profile type=&quot;print&quot; UID=&quot;2010071914515554119854&quot; sameAsDefault=&quot;-1&quot;&gt;&lt;/profile&gt;&lt;profile type=&quot;print&quot; UID=&quot;2010071914543648299648&quot; sameAsDefault=&quot;-1&quot;&gt;&lt;/profile&gt;&lt;profile type=&quot;print&quot; UID=&quot;2010071914584326300121&quot; sameAsDefault=&quot;-1&quot;&gt;&lt;/profile&gt;&lt;profile type=&quot;print&quot; UID=&quot;2010071914585275568157&quot; sameAsDefault=&quot;-1&quot;&gt;&lt;/profile&gt;&lt;profile type=&quot;print&quot; UID=&quot;2006120711380151760646&quot; sameAsDefault=&quot;0&quot;&gt;&lt;documentProperty UID=&quot;2003060614150123456789&quot; dataSourceUID=&quot;2003060614150123456789&quot;/&gt;&lt;type type=&quot;OawLanguage&quot;&gt;&lt;OawLanguage UID=&quot;Outputprofile.ExternalSignature&quot;/&gt;&lt;/type&gt;&lt;/profile&gt;&lt;profile type=&quot;send&quot; UID=&quot;2003010711200895123470110&quot; sameAsDefault=&quot;-1&quot;&gt;&lt;/profile&gt;&lt;profile type=&quot;send&quot; UID=&quot;2006120514175878093883&quot; sameAsDefault=&quot;-1&quot;&gt;&lt;/profile&gt;&lt;profile type=&quot;send&quot; UID=&quot;2006121210395821292110&quot; sameAsDefault=&quot;0&quot;&gt;&lt;documentProperty UID=&quot;2003060614150123456789&quot; dataSourceUID=&quot;2003060614150123456789&quot;/&gt;&lt;type type=&quot;OawLanguage&quot;&gt;&lt;OawLanguage UID=&quot;Outputprofile.ExternalSignature&quot;/&gt;&lt;/type&gt;&lt;/profile&gt;&lt;profile type=&quot;save&quot; UID=&quot;2004062216425255253277&quot; sameAsDefault=&quot;-1&quot;&gt;&lt;/profile&gt;&lt;profile type=&quot;save&quot; UID=&quot;2006120514401556040061&quot; sameAsDefault=&quot;-1&quot;&gt;&lt;/profile&gt;&lt;profile type=&quot;save&quot; UID=&quot;2006121210441235887611&quot; sameAsDefault=&quot;0&quot;&gt;&lt;documentProperty UID=&quot;2003060614150123456789&quot; dataSourceUID=&quot;2003060614150123456789&quot;/&gt;&lt;type type=&quot;OawLanguage&quot;&gt;&lt;OawLanguage UID=&quot;Outputprofile.ExternalSignature&quot;/&gt;&lt;/type&gt;&lt;/profile&gt;&lt;/OawDocProperty&gt;_x000d__x0009_&lt;OawDocProperty name=&quot;CustomField.Classification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Classification&quot;/&gt;&lt;/type&gt;&lt;/profile&gt;&lt;/OawDocProperty&gt;_x000d__x0009_&lt;OawDocProperty name=&quot;Author.Initials&quot;&gt;&lt;profile type=&quot;default&quot; UID=&quot;&quot; sameAsDefault=&quot;0&quot;&gt;&lt;documentProperty UID=&quot;2006040509495284662868&quot; dataSourceUID=&quot;prj.2003041709434161414032&quot;/&gt;&lt;type type=&quot;OawDatabase&quot;&gt;&lt;OawDatabase table=&quot;Data&quot; field=&quot;Initials&quot;/&gt;&lt;/type&gt;&lt;/profile&gt;&lt;/OawDocProperty&gt;_x000d__x0009_&lt;OawBookmark name=&quot;Text&quot;&gt;&lt;profile type=&quot;default&quot; UID=&quot;&quot; sameAsDefault=&quot;0&quot;&gt;&lt;/profile&gt;&lt;/OawBookmark&gt;_x000d__x0009_&lt;OawDocProperty name=&quot;Organisation.AddressB1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ddressB1&quot;/&gt;&lt;/type&gt;&lt;/profile&gt;&lt;/OawDocProperty&gt;_x000d__x0009_&lt;OawDocProperty name=&quot;Organisation.AddressB2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ddressB2&quot;/&gt;&lt;/type&gt;&lt;/profile&gt;&lt;/OawDocProperty&gt;_x000d__x0009_&lt;OawDocProperty name=&quot;Organisation.AddressB3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ddressB3&quot;/&gt;&lt;/type&gt;&lt;/profile&gt;&lt;/OawDocProperty&gt;_x000d__x0009_&lt;OawDocProperty name=&quot;Organisation.AddressB4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ddressB4&quot;/&gt;&lt;/type&gt;&lt;/profile&gt;&lt;/OawDocProperty&gt;_x000d__x0009_&lt;OawDocProperty name=&quot;Organisation.AddressN1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ddressN1&quot;/&gt;&lt;/type&gt;&lt;/profile&gt;&lt;/OawDocProperty&gt;_x000d__x0009_&lt;OawDocProperty name=&quot;Organisation.AddressN2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ddressN2&quot;/&gt;&lt;/type&gt;&lt;/profile&gt;&lt;/OawDocProperty&gt;_x000d__x0009_&lt;OawDocProperty name=&quot;Organisation.AddressN3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ddressN3&quot;/&gt;&lt;/type&gt;&lt;/profile&gt;&lt;/OawDocProperty&gt;_x000d__x0009_&lt;OawDocProperty name=&quot;Organisation.AddressN4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ddressN4&quot;/&gt;&lt;/type&gt;&lt;/profile&gt;&lt;/OawDocProperty&gt;_x000d__x0009_&lt;OawDocProperty name=&quot;BM_Subject&quot;&gt;&lt;profile type=&quot;default&quot; UID=&quot;&quot; sameAsDefault=&quot;0&quot;&gt;&lt;documentProperty UID=&quot;2003070216009988776655&quot; dataSourceUID=&quot;2003070216009988776655&quot;/&gt;&lt;type type=&quot;WordBookmark&quot;&gt;&lt;WordBookmark name=&quot;Subject&quot;/&gt;&lt;/type&gt;&lt;/profile&gt;&lt;/OawDocProperty&gt;_x000d__x0009_&lt;OawDocProperty name=&quot;Contactperson.DirectFax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DirectFax&quot;/&gt;&lt;/type&gt;&lt;/profile&gt;&lt;/OawDocProperty&gt;_x000d__x0009_&lt;OawDocProperty name=&quot;Doc.ContentTypeBrackets&quot;&gt;&lt;profile type=&quot;default&quot; UID=&quot;&quot; sameAsDefault=&quot;0&quot;&gt;&lt;documentProperty UID=&quot;2003060614150123456789&quot; dataSourceUID=&quot;2003060614150123456789&quot;/&gt;&lt;type type=&quot;OawLanguage&quot;&gt;&lt;OawLanguage UID=&quot;Doc.ContentTypeBrackets&quot;/&gt;&lt;/type&gt;&lt;/profile&gt;&lt;/OawDocProperty&gt;_x000d__x0009_&lt;OawBookmark name=&quot;ContentTypeLetter&quot;&gt;&lt;profile type=&quot;default&quot; UID=&quot;&quot; sameAsDefault=&quot;0&quot;&gt;&lt;documentProperty UID=&quot;2003070216009988776655&quot; sourceUID=&quot;2003070216009988776655&quot;/&gt;&lt;type type=&quot;WordBookmark&quot;&gt;&lt;WordBookmark name=&quot;ContentTypeLetter&quot;/&gt;&lt;/type&gt;&lt;/profile&gt;&lt;/OawBookmark&gt;_x000d__x0009_&lt;OawDocProperty name=&quot;BM_ContentType&quot;&gt;&lt;profile type=&quot;default&quot; UID=&quot;&quot; sameAsDefault=&quot;0&quot;&gt;&lt;documentProperty UID=&quot;2003070216009988776655&quot; dataSourceUID=&quot;2003070216009988776655&quot;/&gt;&lt;type type=&quot;WordBookmark&quot;&gt;&lt;WordBookmark name=&quot;ContentType&quot;/&gt;&lt;/type&gt;&lt;/profile&gt;&lt;/OawDocProperty&gt;_x000d__x0009_&lt;OawDocProperty name=&quot;Contactperson.Name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Name&quot;/&gt;&lt;/type&gt;&lt;/profile&gt;&lt;/OawDocProperty&gt;_x000d__x0009_&lt;OawDocProperty name=&quot;Organisation.Departement&quot;&gt;&lt;profile type=&quot;default&quot; UID=&quot;&quot; sameAsDefault=&quot;0&quot;&gt;&lt;/profile&gt;&lt;/OawDocProperty&gt;_x000d__x0009_&lt;OawDocProperty name=&quot;Textmarke.ContentType&quot;&gt;&lt;profile type=&quot;default&quot; UID=&quot;&quot; sameAsDefault=&quot;0&quot;&gt;&lt;documentProperty UID=&quot;2003070216009988776655&quot; sourceUID=&quot;2003070216009988776655&quot;/&gt;&lt;type type=&quot;WordBookmark&quot;&gt;&lt;WordBookmark name=&quot;ContentType&quot;/&gt;&lt;/type&gt;&lt;/profile&gt;&lt;/OawDocProperty&gt;_x000d__x0009_&lt;OawDocProperty name=&quot;CustomField.ContentTypeLetter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ContentTypeLetter&quot;/&gt;&lt;/type&gt;&lt;/profile&gt;&lt;/OawDocProperty&gt;_x000d__x0009_&lt;OawDocProperty name=&quot;BM_ContentTypeLetter&quot;&gt;&lt;profile type=&quot;default&quot; UID=&quot;&quot; sameAsDefault=&quot;0&quot;&gt;&lt;documentProperty UID=&quot;2003070216009988776655&quot; dataSourceUID=&quot;2003070216009988776655&quot;/&gt;&lt;type type=&quot;WordBookmark&quot;&gt;&lt;WordBookmark name=&quot;ContentTypeLetter&quot;/&gt;&lt;/type&gt;&lt;/profile&gt;&lt;/OawDocProperty&gt;_x000d__x0009_&lt;OawBookmark name=&quot;Datum&quot;&gt;&lt;profile type=&quot;default&quot; UID=&quot;&quot; sameAsDefault=&quot;0&quot;&gt;&lt;/profile&gt;&lt;/OawBookmark&gt;_x000d__x0009_&lt;OawBookmark name=&quot;Metadaten&quot;&gt;&lt;profile type=&quot;default&quot; UID=&quot;&quot; sameAsDefault=&quot;0&quot;&gt;&lt;/profile&gt;&lt;/OawBookmark&gt;_x000d__x0009_&lt;OawBookmark name=&quot;FusszeileErsteSeite&quot;&gt;&lt;profile type=&quot;default&quot; UID=&quot;&quot; sameAsDefault=&quot;0&quot;&gt;&lt;/profile&gt;&lt;/OawBookmark&gt;_x000d__x0009_&lt;OawBookmark name=&quot;FusszeileFolgeseiten&quot;&gt;&lt;profile type=&quot;default&quot; UID=&quot;&quot; sameAsDefault=&quot;0&quot;&gt;&lt;/profile&gt;&lt;/OawBookmark&gt;_x000d__x0009_&lt;OawDocProperty name=&quot;CMIdata.Dok_Titel&quot;&gt;&lt;profile type=&quot;default&quot; UID=&quot;&quot; sameAsDefault=&quot;0&quot;&gt;&lt;documentProperty UID=&quot;2010020409223900652065&quot; dataSourceUID=&quot;prj.2010020409213154036281&quot;/&gt;&lt;type type=&quot;OawDatabase&quot;&gt;&lt;OawDatabase table=&quot;Data&quot; field=&quot;Dok_Titel&quot;/&gt;&lt;/type&gt;&lt;/profile&gt;&lt;/OawDocProperty&gt;_x000d__x0009_&lt;OawDocProperty name=&quot;CMIdata.G_Laufnummer&quot;&gt;&lt;profile type=&quot;default&quot; UID=&quot;&quot; sameAsDefault=&quot;0&quot;&gt;&lt;documentProperty UID=&quot;2010020409223900652065&quot; dataSourceUID=&quot;prj.2010020409213154036281&quot;/&gt;&lt;type type=&quot;OawDatabase&quot;&gt;&lt;OawDatabase table=&quot;Data&quot; field=&quot;G_Laufnummer&quot;/&gt;&lt;/type&gt;&lt;/profile&gt;&lt;/OawDocProperty&gt;_x000d__x0009_&lt;OawDocProperty name=&quot;CMIdata.G_Signatur&quot;&gt;&lt;profile type=&quot;default&quot; UID=&quot;&quot; sameAsDefault=&quot;0&quot;&gt;&lt;documentProperty UID=&quot;2010020409223900652065&quot; dataSourceUID=&quot;prj.2010020409213154036281&quot;/&gt;&lt;type type=&quot;OawDatabase&quot;&gt;&lt;OawDatabase table=&quot;Data&quot; field=&quot;G_Signatur&quot;/&gt;&lt;/type&gt;&lt;/profile&gt;&lt;/OawDocProperty&gt;_x000d_&lt;/document&gt;_x000d_"/>
    <w:docVar w:name="OawDialog" w:val="&lt;empty/&gt;"/>
    <w:docVar w:name="OawDistributionEnabled" w:val="&lt;Profiles&gt;&lt;Distribution type=&quot;3&quot; UID=&quot;2004062216425255253277&quot;/&gt;&lt;Distribution type=&quot;3&quot; UID=&quot;2006120514401556040061&quot;/&gt;&lt;/Profiles&gt;_x000d_"/>
    <w:docVar w:name="OawDocProp.200212191811121321310321301031x" w:val="&lt;source&gt;&lt;Fields List=&quot;DirectPhone|DirectFax|Name&quot;/&gt;&lt;profile type=&quot;default&quot; UID=&quot;&quot; sameAsDefault=&quot;0&quot;&gt;&lt;OawDocProperty name=&quot;Contactperson.DirectPhone&quot; field=&quot;DirectPhone&quot;/&gt;&lt;OawDocProperty name=&quot;Contactperson.DirectFax&quot; field=&quot;DirectFax&quot;/&gt;&lt;OawDocProperty name=&quot;Contactperson.Name&quot; field=&quot;Name&quot;/&gt;&lt;/profile&gt;&lt;/source&gt;"/>
    <w:docVar w:name="OawDocProp.2002122010583847234010578" w:val="&lt;source&gt;&lt;Fields List=&quot;SignatureHighResColor|SignatureLowResColor|SignatureLowResColor&quot;/&gt;&lt;profile type=&quot;print&quot; UID=&quot;2006120711380151760646&quot; sameAsDefault=&quot;0&quot;&gt;&lt;OawPicture name=&quot;Signature1&quot; field=&quot;SignatureHighResColor&quot; UID=&quot;2004040209084980843362&quot; top=&quot;-150&quot; left=&quot;-100&quot; relativeHorizontalPosition=&quot;0&quot; relativeVerticalPosition=&quot;2&quot; anchorBookmark=&quot;Signature&quot;/&gt;&lt;/profile&gt;&lt;profile type=&quot;default&quot; UID=&quot;&quot; sameAsDefault=&quot;0&quot;&gt;&lt;/profile&gt;&lt;profile type=&quot;send&quot; UID=&quot;2006121210395821292110&quot; sameAsDefault=&quot;0&quot;&gt;&lt;OawPicture name=&quot;Signature1&quot; field=&quot;SignatureLowResColor&quot; UID=&quot;2004040209084980843362&quot; top=&quot;-150&quot; left=&quot;-100&quot; relativeHorizontalPosition=&quot;0&quot; relativeVerticalPosition=&quot;2&quot; anchorBookmark=&quot;Signature&quot;/&gt;&lt;/profile&gt;&lt;profile type=&quot;save&quot; UID=&quot;2006121210441235887611&quot; sameAsDefault=&quot;0&quot;&gt;&lt;OawPicture name=&quot;Signature1&quot; field=&quot;SignatureLowResColor&quot; UID=&quot;2004040209084980843362&quot; top=&quot;-150&quot; left=&quot;-100&quot; relativeHorizontalPosition=&quot;0&quot; relativeVerticalPosition=&quot;2&quot; anchorBookmark=&quot;Signature&quot;/&gt;&lt;/profile&gt;&lt;/source&gt;"/>
    <w:docVar w:name="OawDocProp.2002122011014149059130932" w:val="&lt;source&gt;&lt;Fields List=&quot;LogoColor|City|Footer1|Footer2|Footer3|Footer4|Dienststelle1|Dienststelle2|Email|Internet|Telefon|Departement|Fax|LogoZertifikate|AddressB1|AddressB2|AddressB3|AddressB4|AddressN1|AddressN2|AddressN3|AddressN4|LogoBlackWhite|LogoBlackWhite|LogoBlackWhite|LogoHighResColor|LogoBlackWhite|LogoLowResColor|LogoBlackWhite|LogoBlackWhite|LogoBlackWhite|LogoColor|LogoBlackWhite|LogoBlackWhite|LogoColor&quot;/&gt;&lt;profile type=&quot;default&quot; UID=&quot;&quot; sameAsDefault=&quot;0&quot;&gt;&lt;OawPicture name=&quot;Logo&quot; field=&quot;LogoColor&quot; UID=&quot;2004030310155302814490&quot; top=&quot;0&quot; left=&quot;0&quot; relativeHorizontalPosition=&quot;1&quot; relativeVerticalPosition=&quot;1&quot; anchorBookmark=&quot;Logo2,Logo&quot; horizontalAdjustment=&quot;0&quot; verticalAdjustment=&quot;0&quot;/&gt;&lt;OawDocProperty name=&quot;Organisation.City&quot; field=&quot;City&quot;/&gt;&lt;OawDocProperty name=&quot;Organisation.Footer1&quot; field=&quot;Footer1&quot;/&gt;&lt;OawDocProperty name=&quot;Organisation.Footer2&quot; field=&quot;Footer2&quot;/&gt;&lt;OawDocProperty name=&quot;Organisation.Footer3&quot; field=&quot;Footer3&quot;/&gt;&lt;OawDocProperty name=&quot;Organisation.Footer4&quot; field=&quot;Footer4&quot;/&gt;&lt;OawDocProperty name=&quot;Organisation.Dienststelle1&quot; field=&quot;Dienststelle1&quot;/&gt;&lt;OawDocProperty name=&quot;Organisation.Dienststelle2&quot; field=&quot;Dienststelle2&quot;/&gt;&lt;OawDocProperty name=&quot;Organisation.Email&quot; field=&quot;Email&quot;/&gt;&lt;OawDocProperty name=&quot;Organisation.Internet&quot; field=&quot;Internet&quot;/&gt;&lt;OawDocProperty name=&quot;Organisation.Telefon&quot; field=&quot;Telefon&quot;/&gt;&lt;OawDocProperty name=&quot;Organisation.Departement&quot; field=&quot;Departement&quot;/&gt;&lt;OawDocProperty name=&quot;Organisation.Fax&quot; field=&quot;Fax&quot;/&gt;&lt;OawPicture name=&quot;Zertifikate&quot; field=&quot;LogoZertifikate&quot; UID=&quot;2010082314524078854510&quot; top=&quot;0&quot; left=&quot;0&quot; relativeHorizontalPosition=&quot;1&quot; relativeVerticalPosition=&quot;1&quot; horizontalAdjustment=&quot;0&quot; verticalAdjustment=&quot;0&quot; anchorBookmark=&quot;Zerfitikate&quot; inlineAnchorBookmark=&quot;&quot;/&gt;&lt;OawDocProperty name=&quot;Organisation.AddressB1&quot; field=&quot;AddressB1&quot;/&gt;&lt;OawDocProperty name=&quot;Organisation.AddressB2&quot; field=&quot;AddressB2&quot;/&gt;&lt;OawDocProperty name=&quot;Organisation.AddressB3&quot; field=&quot;AddressB3&quot;/&gt;&lt;OawDocProperty name=&quot;Organisation.AddressB4&quot; field=&quot;AddressB4&quot;/&gt;&lt;OawDocProperty name=&quot;Organisation.AddressN1&quot; field=&quot;AddressN1&quot;/&gt;&lt;OawDocProperty name=&quot;Organisation.AddressN2&quot; field=&quot;AddressN2&quot;/&gt;&lt;OawDocProperty name=&quot;Organisation.AddressN3&quot; field=&quot;AddressN3&quot;/&gt;&lt;OawDocProperty name=&quot;Organisation.AddressN4&quot; field=&quot;AddressN4&quot;/&gt;&lt;/profile&gt;&lt;profile type=&quot;print&quot; UID=&quot;2003010711185094343750537&quot; sameAsDefault=&quot;0&quot;&gt;&lt;OawPicture name=&quot;Logo&quot; field=&quot;LogoBlackWhite&quot; UID=&quot;2004030310155302814490&quot; top=&quot;0&quot; left=&quot;0&quot; relativeHorizontalPosition=&quot;1&quot; relativeVerticalPosition=&quot;1&quot; anchorBookmark=&quot;Logo2,Logo&quot; horizontalAdjustment=&quot;0&quot; verticalAdjustment=&quot;0&quot;/&gt;&lt;/profile&gt;&lt;profile type=&quot;print&quot; UID=&quot;3&quot; sameAsDefault=&quot;0&quot;&gt;&lt;OawPicture name=&quot;Logo&quot; field=&quot;LogoBlackWhite&quot; UID=&quot;2004030310155302814490&quot; top=&quot;0&quot; left=&quot;0&quot; relativeHorizontalPosition=&quot;1&quot; relativeVerticalPosition=&quot;1&quot; anchorBookmark=&quot;Logo2,Logo&quot; horizontalAdjustment=&quot;0&quot; verticalAdjustment=&quot;0&quot;/&gt;&lt;/profile&gt;&lt;profile type=&quot;send&quot; UID=&quot;1&quot; sameAsDefault=&quot;0&quot;&gt;&lt;OawPicture name=&quot;Logo&quot; field=&quot;LogoBlackWhite&quot; UID=&quot;2004030310155302814490&quot; top=&quot;0&quot; left=&quot;0&quot; relativeHorizontalPosition=&quot;1&quot; relativeVerticalPosition=&quot;1&quot; anchorBookmark=&quot;Logo2,Logo&quot; horizontalAdjustment=&quot;0&quot; verticalAdjustment=&quot;0&quot;/&gt;&lt;/profile&gt;&lt;profile type=&quot;save&quot; UID=&quot;2003112717153125284480&quot; sameAsDefault=&quot;0&quot;&gt;&lt;OawPicture name=&quot;Logo&quot; field=&quot;LogoHighResColor&quot; UID=&quot;2004030310155302814490&quot; top=&quot;0&quot; left=&quot;0&quot; relativeHorizontalPosition=&quot;1&quot; relativeVerticalPosition=&quot;1&quot; anchorBookmark=&quot;Logo2,Logo&quot; horizontalAdjustment=&quot;0&quot; verticalAdjustment=&quot;0&quot;/&gt;&lt;/profile&gt;&lt;profile type=&quot;send&quot; UID=&quot;2004040214394261858638&quot; sameAsDefault=&quot;0&quot;&gt;&lt;OawPicture name=&quot;Logo&quot; field=&quot;LogoBlackWhite&quot; UID=&quot;2004030310155302814490&quot; top=&quot;0&quot; left=&quot;0&quot; relativeHorizontalPosition=&quot;1&quot; relativeVerticalPosition=&quot;1&quot; anchorBookmark=&quot;Logo2,Logo&quot; horizontalAdjustment=&quot;0&quot; verticalAdjustment=&quot;0&quot;/&gt;&lt;/profile&gt;&lt;profile type=&quot;send&quot; UID=&quot;2004040214394214143821&quot; sameAsDefault=&quot;0&quot;&gt;&lt;OawPicture name=&quot;Logo&quot; field=&quot;LogoLowResColor&quot; UID=&quot;2004030310155302814490&quot; top=&quot;0&quot; left=&quot;0&quot; relativeHorizontalPosition=&quot;1&quot; relativeVerticalPosition=&quot;1&quot; anchorBookmark=&quot;Logo2,Logo&quot; horizontalAdjustment=&quot;0&quot; verticalAdjustment=&quot;0&quot;/&gt;&lt;/profile&gt;&lt;profile type=&quot;save&quot; UID=&quot;2004040214492466553768&quot; sameAsDefault=&quot;0&quot;&gt;&lt;OawPicture name=&quot;Logo&quot; field=&quot;LogoBlackWhite&quot; UID=&quot;2004030310155302814490&quot; top=&quot;0&quot; left=&quot;0&quot; relativeHorizontalPosition=&quot;1&quot; relativeVerticalPosition=&quot;1&quot; anchorBookmark=&quot;Logo2,Logo&quot; horizontalAdjustment=&quot;0&quot; verticalAdjustment=&quot;0&quot;/&gt;&lt;/profile&gt;&lt;profile type=&quot;print&quot; UID=&quot;2006120514062149532222&quot; sameAsDefault=&quot;0&quot;&gt;&lt;OawPicture name=&quot;Logo&quot; field=&quot;LogoBlackWhite&quot; UID=&quot;2004030310155302814490&quot; top=&quot;0&quot; left=&quot;0&quot; relativeHorizontalPosition=&quot;1&quot; relativeVerticalPosition=&quot;1&quot; anchorBookmark=&quot;Logo2,Logo&quot; horizontalAdjustment=&quot;0&quot; verticalAdjustment=&quot;0&quot;/&gt;&lt;/profile&gt;&lt;profile type=&quot;send&quot; UID=&quot;2006120514215842576656&quot; sameAsDefault=&quot;0&quot;&gt;&lt;OawPicture name=&quot;Logo&quot; field=&quot;LogoBlackWhite&quot; UID=&quot;2004030310155302814490&quot; top=&quot;0&quot; left=&quot;0&quot; relativeHorizontalPosition=&quot;1&quot; relativeVerticalPosition=&quot;1&quot; anchorBookmark=&quot;Logo2,Logo&quot; horizontalAdjustment=&quot;0&quot; verticalAdjustment=&quot;0&quot;/&gt;&lt;/profile&gt;&lt;profile type=&quot;send&quot; UID=&quot;2006120514241910601803&quot; sameAsDefault=&quot;0&quot;&gt;&lt;OawPicture name=&quot;Logo&quot; field=&quot;LogoColor&quot; UID=&quot;2004030310155302814490&quot; top=&quot;0&quot; left=&quot;0&quot; relativeHorizontalPosition=&quot;1&quot; relativeVerticalPosition=&quot;1&quot; anchorBookmark=&quot;Logo2,Logo&quot; horizontalAdjustment=&quot;0&quot; verticalAdjustment=&quot;0&quot;/&gt;&lt;/profile&gt;&lt;profile type=&quot;save&quot; UID=&quot;2006120514374995979992&quot; sameAsDefault=&quot;0&quot;&gt;&lt;OawPicture name=&quot;Logo&quot; field=&quot;LogoBlackWhite&quot; UID=&quot;2004030310155302814490&quot; top=&quot;0&quot; left=&quot;0&quot; relativeHorizontalPosition=&quot;1&quot; relativeVerticalPosition=&quot;1&quot; anchorBookmark=&quot;Logo2,Logo&quot; horizontalAdjustment=&quot;0&quot; verticalAdjustment=&quot;0&quot;/&gt;&lt;/profile&gt;&lt;profile type=&quot;save&quot; UID=&quot;2006120514412679025182&quot; sameAsDefault=&quot;0&quot;&gt;&lt;OawPicture name=&quot;Logo&quot; field=&quot;LogoBlackWhite&quot; UID=&quot;2004030310155302814490&quot; top=&quot;0&quot; left=&quot;0&quot; relativeHorizontalPosition=&quot;1&quot; relativeVerticalPosition=&quot;1&quot; anchorBookmark=&quot;Logo2,Logo&quot; horizontalAdjustment=&quot;0&quot; verticalAdjustment=&quot;0&quot;/&gt;&lt;/profile&gt;&lt;profile type=&quot;save&quot; UID=&quot;2006120514423114802349&quot; sameAsDefault=&quot;0&quot;&gt;&lt;OawPicture name=&quot;Logo&quot; field=&quot;LogoColor&quot; UID=&quot;2004030310155302814490&quot; top=&quot;0&quot; left=&quot;0&quot; relativeHorizontalPosition=&quot;1&quot; relativeVerticalPosition=&quot;1&quot; anchorBookmark=&quot;Logo2,Logo&quot; horizontalAdjustment=&quot;0&quot; verticalAdjustment=&quot;0&quot;/&gt;&lt;/profile&gt;&lt;/source&gt;"/>
    <w:docVar w:name="OawDocProp.2003060614150123456789" w:val="&lt;source&gt;&lt;profile type=&quot;default&quot; UID=&quot;&quot; sameAsDefault=&quot;0&quot;&gt;&lt;SQL&gt;SELECT Value, UID FROM Data WHERE LCID = '%WhereLCID%';&lt;/SQL&gt;&lt;OawDocProperty name=&quot;Doc.Subject&quot; field=&quot;Doc.Subject&quot;/&gt;&lt;OawDocProperty name=&quot;Doc.Text&quot; field=&quot;Doc.Text&quot;/&gt;&lt;OawDocProperty name=&quot;Doc.Date&quot; field=&quot;Doc.Date&quot;/&gt;&lt;OawDocProperty name=&quot;Doc.Document&quot; field=&quot;Doc.Document&quot;/&gt;&lt;OawDocProperty name=&quot;Doc.Letter&quot; field=&quot;Doc.Letter&quot;/&gt;&lt;OawDocProperty name=&quot;Doc.Regarding&quot; field=&quot;Doc.Regarding&quot;/&gt;&lt;OawDocProperty name=&quot;Doc.DirectPhone&quot; field=&quot;Doc.DirectPhone&quot;/&gt;&lt;OawDocProperty name=&quot;Doc.Telephone&quot; field=&quot;Doc.Telephone&quot;/&gt;&lt;OawDocProperty name=&quot;Doc.Facsimile&quot; field=&quot;Doc.Facsimile&quot;/&gt;&lt;OawDocProperty name=&quot;Doc.DirectFax&quot; field=&quot;Doc.DirectFax&quot;/&gt;&lt;OawDocProperty name=&quot;Doc.Page&quot; field=&quot;Doc.Page&quot;/&gt;&lt;OawDocProperty name=&quot;Doc.of&quot; field=&quot;Doc.of&quot;/&gt;&lt;OawDocProperty name=&quot;Doc.Enclosures&quot; field=&quot;Doc.Enclosures&quot;/&gt;&lt;OawDocProperty name=&quot;Doc.ContentTypeBrackets&quot; field=&quot;Doc.ContentTypeBrackets&quot;/&gt;&lt;/profile&gt;&lt;profile type=&quot;print&quot; UID=&quot;2010071914543648299648&quot; sameAsDefault=&quot;0&quot;&gt;&lt;SQL&gt;SELECT Value, UID FROM Data WHERE LCID = '%WhereLCID%';&lt;/SQL&gt;&lt;OawDocProperty name=&quot;Outputprofile.External&quot; field=&quot;Outputprofile.External&quot;/&gt;&lt;/profile&gt;&lt;profile type=&quot;send&quot; UID=&quot;2006120514175878093883&quot; sameAsDefault=&quot;0&quot;&gt;&lt;SQL&gt;SELECT Value, UID FROM Data WHERE LCID = '%WhereLCID%';&lt;/SQL&gt;&lt;OawDocProperty name=&quot;Outputprofile.External&quot; field=&quot;Outputprofile.External&quot;/&gt;&lt;/profile&gt;&lt;profile type=&quot;save&quot; UID=&quot;2006120514401556040061&quot; sameAsDefault=&quot;0&quot;&gt;&lt;SQL&gt;SELECT Value, UID FROM Data WHERE LCID = '%WhereLCID%';&lt;/SQL&gt;&lt;OawDocProperty name=&quot;Outputprofile.External&quot; field=&quot;Outputprofile.External&quot;/&gt;&lt;/profile&gt;&lt;profile type=&quot;print&quot; UID=&quot;2010071914584326300121&quot; sameAsDefault=&quot;0&quot;&gt;&lt;SQL&gt;SELECT Value, UID FROM Data WHERE LCID = '%WhereLCID%';&lt;/SQL&gt;&lt;OawDocProperty name=&quot;Outputprofile.External&quot; field=&quot;Outputprofile.External&quot;/&gt;&lt;/profile&gt;&lt;profile type=&quot;print&quot; UID=&quot;2010071914585275568157&quot; sameAsDefault=&quot;0&quot;&gt;&lt;SQL&gt;SELECT Value, UID FROM Data WHERE LCID = '%WhereLCID%';&lt;/SQL&gt;&lt;OawDocProperty name=&quot;Outputprofile.External&quot; field=&quot;Outputprofile.External&quot;/&gt;&lt;/profile&gt;&lt;profile type=&quot;print&quot; UID=&quot;2010071914505949584758&quot; sameAsDefault=&quot;0&quot;&gt;&lt;SQL&gt;SELECT Value, UID FROM Data WHERE LCID = '%WhereLCID%';&lt;/SQL&gt;&lt;OawDocProperty name=&quot;Outputprofile.Internal&quot; field=&quot;Outputprofile.Internal&quot;/&gt;&lt;/profile&gt;&lt;profile type=&quot;print&quot; UID=&quot;2010071914510808109584&quot; sameAsDefault=&quot;0&quot;&gt;&lt;SQL&gt;SELECT Value, UID FROM Data WHERE LCID = '%WhereLCID%';&lt;/SQL&gt;&lt;OawDocProperty name=&quot;Outputprofile.Internal&quot; field=&quot;Outputprofile.Internal&quot;/&gt;&lt;/profile&gt;&lt;profile type=&quot;print&quot; UID=&quot;2010071914515554119854&quot; sameAsDefault=&quot;0&quot;&gt;&lt;SQL&gt;SELECT Value, UID FROM Data WHERE LCID = '%WhereLCID%';&lt;/SQL&gt;&lt;OawDocProperty name=&quot;Outputprofile.Internal&quot; field=&quot;Outputprofile.Internal&quot;/&gt;&lt;/profile&gt;&lt;profile type=&quot;send&quot; UID=&quot;2003010711200895123470110&quot; sameAsDefault=&quot;0&quot;&gt;&lt;SQL&gt;SELECT Value, UID FROM Data WHERE LCID = '%WhereLCID%';&lt;/SQL&gt;&lt;OawDocProperty name=&quot;Outputprofile.Internal&quot; field=&quot;Outputprofile.Internal&quot;/&gt;&lt;/profile&gt;&lt;profile type=&quot;save&quot; UID=&quot;2004062216425255253277&quot; sameAsDefault=&quot;0&quot;&gt;&lt;SQL&gt;SELECT Value, UID FROM Data WHERE LCID = '%WhereLCID%';&lt;/SQL&gt;&lt;OawDocProperty name=&quot;Outputprofile.Internal&quot; field=&quot;Outputprofile.Internal&quot;/&gt;&lt;/profile&gt;&lt;profile type=&quot;print&quot; UID=&quot;2006120711380151760646&quot; sameAsDefault=&quot;0&quot;&gt;&lt;SQL&gt;SELECT Value, UID FROM Data WHERE LCID = '%WhereLCID%';&lt;/SQL&gt;&lt;OawDocProperty name=&quot;Outputprofile.ExternalSignature&quot; field=&quot;Outputprofile.ExternalSignature&quot;/&gt;&lt;/profile&gt;&lt;profile type=&quot;send&quot; UID=&quot;2006121210395821292110&quot; sameAsDefault=&quot;0&quot;&gt;&lt;SQL&gt;SELECT Value, UID FROM Data WHERE LCID = '%WhereLCID%';&lt;/SQL&gt;&lt;OawDocProperty name=&quot;Outputprofile.ExternalSignature&quot; field=&quot;Outputprofile.ExternalSignature&quot;/&gt;&lt;/profile&gt;&lt;profile type=&quot;save&quot; UID=&quot;2006121210441235887611&quot; sameAsDefault=&quot;0&quot;&gt;&lt;SQL&gt;SELECT Value, UID FROM Data WHERE LCID = '%WhereLCID%';&lt;/SQL&gt;&lt;OawDocProperty name=&quot;Outputprofile.ExternalSignature&quot; field=&quot;Outputprofile.ExternalSignature&quot;/&gt;&lt;/profile&gt;&lt;/source&gt;"/>
    <w:docVar w:name="OawDocProp.2003061115381095709037" w:val="&lt;source&gt;&lt;Fields List=&quot;SignatureHighResColor|SignatureLowResColor|SignatureLowResColor&quot;/&gt;&lt;profile type=&quot;print&quot; UID=&quot;2006120711380151760646&quot; sameAsDefault=&quot;0&quot;&gt;&lt;OawPicture name=&quot;Signature2&quot; field=&quot;SignatureHighResColor&quot; UID=&quot;2004040210492106773324&quot; top=&quot;-150&quot; left=&quot;800&quot; relativeHorizontalPosition=&quot;0&quot; relativeVerticalPosition=&quot;2&quot; anchorBookmark=&quot;Signature&quot;/&gt;&lt;/profile&gt;&lt;profile type=&quot;default&quot; UID=&quot;&quot; sameAsDefault=&quot;0&quot;&gt;&lt;/profile&gt;&lt;profile type=&quot;send&quot; UID=&quot;2006121210395821292110&quot; sameAsDefault=&quot;0&quot;&gt;&lt;OawPicture name=&quot;Signature2&quot; field=&quot;SignatureLowResColor&quot; UID=&quot;2004040210492106773324&quot; top=&quot;-150&quot; left=&quot;800&quot; relativeHorizontalPosition=&quot;0&quot; relativeVerticalPosition=&quot;2&quot; anchorBookmark=&quot;Signature&quot;/&gt;&lt;/profile&gt;&lt;profile type=&quot;save&quot; UID=&quot;2006121210441235887611&quot; sameAsDefault=&quot;0&quot;&gt;&lt;OawPicture name=&quot;Signature2&quot; field=&quot;SignatureLowResColor&quot; UID=&quot;2004040210492106773324&quot; top=&quot;-150&quot; left=&quot;800&quot; relativeHorizontalPosition=&quot;0&quot; relativeVerticalPosition=&quot;2&quot; anchorBookmark=&quot;Signature&quot;/&gt;&lt;/profile&gt;&lt;/source&gt;"/>
    <w:docVar w:name="OawDocProp.2004112217333376588294" w:val="&lt;source&gt;&lt;Fields List=&quot;Classification|ContentTypeLetter&quot;/&gt;&lt;profile type=&quot;default&quot; UID=&quot;&quot; sameAsDefault=&quot;0&quot;&gt;&lt;OawDocProperty name=&quot;CustomField.Classification&quot; field=&quot;Classification&quot;/&gt;&lt;OawDocProperty name=&quot;CustomField.ContentTypeLetter&quot; field=&quot;ContentTypeLetter&quot;/&gt;&lt;/profile&gt;&lt;/source&gt;"/>
    <w:docVar w:name="OawDocProp.2006040509495284662868" w:val="&lt;source&gt;&lt;Fields List=&quot;Name|Initials&quot;/&gt;&lt;profile type=&quot;default&quot; UID=&quot;&quot; sameAsDefault=&quot;0&quot;&gt;&lt;OawDocProperty name=&quot;Author.Name&quot; field=&quot;Name&quot;/&gt;&lt;OawDocProperty name=&quot;Author.Initials&quot; field=&quot;Initials&quot;/&gt;&lt;/profile&gt;&lt;/source&gt;"/>
    <w:docVar w:name="OawDocProp.2010020409223900652065" w:val="&lt;source&gt;&lt;Fields List=&quot;Dok_Titel|G_Laufnummer|G_Signatur&quot;/&gt;&lt;profile type=&quot;default&quot; UID=&quot;&quot; sameAsDefault=&quot;0&quot;&gt;&lt;OawDocProperty name=&quot;CMIdata.Dok_Titel&quot; field=&quot;Dok_Titel&quot;/&gt;&lt;OawDocProperty name=&quot;CMIdata.G_Laufnummer&quot; field=&quot;G_Laufnummer&quot;/&gt;&lt;OawDocProperty name=&quot;CMIdata.G_Signatur&quot; field=&quot;G_Signatur&quot;/&gt;&lt;/profile&gt;&lt;/source&gt;"/>
    <w:docVar w:name="OawDocPropSource" w:val="&lt;DocProps&gt;&lt;DocProp UID=&quot;2002122011014149059130932&quot; EntryUID=&quot;2019032111565887725444&quot;&gt;&lt;Field Name=&quot;IDName&quot; Value=&quot;BKD, Dienststelle Volksschulbildung_HPZH&quot;/&gt;&lt;Field Name=&quot;Departement&quot; Value=&quot;Bildungs- und Kulturdepartement&quot;/&gt;&lt;Field Name=&quot;Dienststelle1&quot; Value=&quot;&quot;/&gt;&lt;Field Name=&quot;Dienststelle2&quot; Value=&quot;&quot;/&gt;&lt;Field Name=&quot;Abteilung1&quot; Value=&quot;&quot;/&gt;&lt;Field Name=&quot;Abteilung2&quot; Value=&quot;&quot;/&gt;&lt;Field Name=&quot;AddressB1&quot; Value=&quot;Heilpädagogisches Zentrum Hohenrain&quot;/&gt;&lt;Field Name=&quot;AddressB2&quot; Value=&quot;&quot;/&gt;&lt;Field Name=&quot;AddressB3&quot; Value=&quot;&quot;/&gt;&lt;Field Name=&quot;AddressB4&quot; Value=&quot;&quot;/&gt;&lt;Field Name=&quot;AddressN1&quot; Value=&quot;Dorfstrasse 19&quot;/&gt;&lt;Field Name=&quot;AddressN2&quot; Value=&quot;6276 Hohenrain&quot;/&gt;&lt;Field Name=&quot;AddressN3&quot; Value=&quot;&quot;/&gt;&lt;Field Name=&quot;AddressN4&quot; Value=&quot;&quot;/&gt;&lt;Field Name=&quot;Postcode&quot; Value=&quot;6276&quot;/&gt;&lt;Field Name=&quot;City&quot; Value=&quot;Hohenrain&quot;/&gt;&lt;Field Name=&quot;Abteilungsinformation1&quot; Value=&quot;&quot;/&gt;&lt;Field Name=&quot;Abteilungsinformation2&quot; Value=&quot;&quot;/&gt;&lt;Field Name=&quot;Abteilungsinformation3&quot; Value=&quot;&quot;/&gt;&lt;Field Name=&quot;Abteilungsinformation4&quot; Value=&quot;&quot;/&gt;&lt;Field Name=&quot;Abteilungsinformation5&quot; Value=&quot;&quot;/&gt;&lt;Field Name=&quot;Abteilungsinformation6&quot; Value=&quot;&quot;/&gt;&lt;Field Name=&quot;Abteilungsinformation7&quot; Value=&quot;&quot;/&gt;&lt;Field Name=&quot;Abteilungsinformation8&quot; Value=&quot;&quot;/&gt;&lt;Field Name=&quot;Telefon&quot; Value=&quot;041 329 46 46&quot;/&gt;&lt;Field Name=&quot;Fax&quot; Value=&quot;&quot;/&gt;&lt;Field Name=&quot;LogoColor&quot; Value=&quot;%Logos%\Luzern.Logo.2100.350.emf&quot;/&gt;&lt;Field Name=&quot;LogoBlackWhite&quot; Value=&quot;%Logos%\Luzern.Logo.2100.350.emf&quot;/&gt;&lt;Field Name=&quot;LogoZertifikate&quot; Value=&quot;&quot;/&gt;&lt;Field Name=&quot;Email&quot; Value=&quot;hpzh.info@edulu.ch&quot;/&gt;&lt;Field Name=&quot;Internet&quot; Value=&quot;hpz-hohenrain.lu.ch&quot;/&gt;&lt;Field Name=&quot;LogoSignature&quot; Value=&quot;&quot;/&gt;&lt;Field Name=&quot;LogoPowerPointTitleLast&quot; Value=&quot;&quot;/&gt;&lt;Field Name=&quot;LogoPowerPointTitleFirst&quot; Value=&quot;&quot;/&gt;&lt;Field Name=&quot;LogoPowerPointChapter&quot; Value=&quot;&quot;/&gt;&lt;Field Name=&quot;LogoPowerPointSlide&quot; Value=&quot;&quot;/&gt;&lt;Field Name=&quot;LogoNeutral&quot; Value=&quot;%Logos%\Luzern.Logo.2100.350.emf&quot;/&gt;&lt;Field Name=&quot;LogoSchriftzug&quot; Value=&quot;&quot;/&gt;&lt;Field Name=&quot;LogoTag&quot; Value=&quot;&quot;/&gt;&lt;Field Name=&quot;FusszeileFett&quot; Value=&quot;&quot;/&gt;&lt;Field Name=&quot;FusszeileNormal&quot; Value=&quot;&quot;/&gt;&lt;Field Name=&quot;Data_UID&quot; Value=&quot;2019032111565887725444&quot;/&gt;&lt;Field Name=&quot;Field_Name&quot; Value=&quot;&quot;/&gt;&lt;Field Name=&quot;Field_UID&quot; Value=&quot;&quot;/&gt;&lt;Field Name=&quot;ML_LCID&quot; Value=&quot;&quot;/&gt;&lt;Field Name=&quot;ML_Value&quot; Value=&quot;&quot;/&gt;&lt;/DocProp&gt;&lt;DocProp UID=&quot;2006040509495284662868&quot; EntryUID=&quot;2003121817293296325874&quot;&gt;&lt;Field Name=&quot;IDName&quot; Value=&quot;(Leer)&quot;/&gt;&lt;/DocProp&gt;&lt;DocProp UID=&quot;200212191811121321310321301031x&quot; EntryUID=&quot;2022040510110485874867&quot;&gt;&lt;Field Name=&quot;IDName&quot; Value=&quot;Diener Nadja, HPZH&quot;/&gt;&lt;Field Name=&quot;Name&quot; Value=&quot;Nadja Diener&quot;/&gt;&lt;Field Name=&quot;PersonalNumber&quot; Value=&quot;&quot;/&gt;&lt;Field Name=&quot;DirectPhone&quot; Value=&quot;041 329 46 30&quot;/&gt;&lt;Field Name=&quot;DirectFax&quot; Value=&quot;&quot;/&gt;&lt;Field Name=&quot;Mobile&quot; Value=&quot;&quot;/&gt;&lt;Field Name=&quot;EMail&quot; Value=&quot;nadja.diener@sluz.ch&quot;/&gt;&lt;Field Name=&quot;Function&quot; Value=&quot;Digitalmanagerin&quot;/&gt;&lt;Field Name=&quot;SignatureLowResColor&quot; Value=&quot;&quot;/&gt;&lt;Field Name=&quot;SignatureHighResColor&quot; Value=&quot;&quot;/&gt;&lt;Field Name=&quot;SignatureHighResBW&quot; Value=&quot;&quot;/&gt;&lt;Field Name=&quot;SignatureLowResBW&quot; Value=&quot;&quot;/&gt;&lt;Field Name=&quot;Initials&quot; Value=&quot;ND&quot;/&gt;&lt;Field Name=&quot;SignatureAdditional2&quot; Value=&quot;&quot;/&gt;&lt;Field Name=&quot;SignatureAdditional1&quot; Value=&quot;&quot;/&gt;&lt;Field Name=&quot;Lizenz_noetig&quot; Value=&quot;Ja&quot;/&gt;&lt;Field Name=&quot;Data_UID&quot; Value=&quot;2022040510110485874867&quot;/&gt;&lt;Field Name=&quot;Field_Name&quot; Value=&quot;&quot;/&gt;&lt;Field Name=&quot;Field_UID&quot; Value=&quot;&quot;/&gt;&lt;Field Name=&quot;ML_LCID&quot; Value=&quot;&quot;/&gt;&lt;Field Name=&quot;ML_Value&quot; Value=&quot;&quot;/&gt;&lt;/DocProp&gt;&lt;DocProp UID=&quot;2010072016315072560894&quot; EntryUID=&quot;2003121817293296325874&quot;&gt;&lt;Field Name=&quot;IDName&quot; Value=&quot;(Leer)&quot;/&gt;&lt;/DocProp&gt;&lt;DocProp UID=&quot;2002122010583847234010578&quot; EntryUID=&quot;2022040510110485874867&quot;&gt;&lt;Field Name=&quot;IDName&quot; Value=&quot;Diener Nadja, HPZH&quot;/&gt;&lt;Field Name=&quot;Name&quot; Value=&quot;Nadja Diener&quot;/&gt;&lt;Field Name=&quot;PersonalNumber&quot; Value=&quot;&quot;/&gt;&lt;Field Name=&quot;DirectPhone&quot; Value=&quot;041 329 46 30&quot;/&gt;&lt;Field Name=&quot;DirectFax&quot; Value=&quot;&quot;/&gt;&lt;Field Name=&quot;Mobile&quot; Value=&quot;&quot;/&gt;&lt;Field Name=&quot;EMail&quot; Value=&quot;nadja.diener@sluz.ch&quot;/&gt;&lt;Field Name=&quot;Function&quot; Value=&quot;Digitalmanagerin&quot;/&gt;&lt;Field Name=&quot;SignatureLowResColor&quot; Value=&quot;&quot;/&gt;&lt;Field Name=&quot;SignatureHighResColor&quot; Value=&quot;&quot;/&gt;&lt;Field Name=&quot;SignatureHighResBW&quot; Value=&quot;&quot;/&gt;&lt;Field Name=&quot;SignatureLowResBW&quot; Value=&quot;&quot;/&gt;&lt;Field Name=&quot;Initials&quot; Value=&quot;ND&quot;/&gt;&lt;Field Name=&quot;SignatureAdditional2&quot; Value=&quot;&quot;/&gt;&lt;Field Name=&quot;SignatureAdditional1&quot; Value=&quot;&quot;/&gt;&lt;Field Name=&quot;Lizenz_noetig&quot; Value=&quot;Ja&quot;/&gt;&lt;Field Name=&quot;Data_UID&quot; Value=&quot;2022040510110485874867&quot;/&gt;&lt;Field Name=&quot;Field_Name&quot; Value=&quot;&quot;/&gt;&lt;Field Name=&quot;Field_UID&quot; Value=&quot;&quot;/&gt;&lt;Field Name=&quot;ML_LCID&quot; Value=&quot;&quot;/&gt;&lt;Field Name=&quot;ML_Value&quot; Value=&quot;&quot;/&gt;&lt;/DocProp&gt;&lt;DocProp UID=&quot;2003061115381095709037&quot; EntryUID=&quot;2003121817293296325874&quot;&gt;&lt;Field Name=&quot;IDName&quot; Value=&quot;(Leer)&quot;/&gt;&lt;/DocProp&gt;&lt;DocProp UID=&quot;2016110913315368876110&quot; EntryUID=&quot;2003121817293296325874&quot;&gt;&lt;Field Name=&quot;IDName&quot; Value=&quot;(Leer)&quot;/&gt;&lt;/DocProp&gt;&lt;DocProp UID=&quot;2004112217333376588294&quot; EntryUID=&quot;2004123010144120300001&quot;&gt;&lt;Field UID=&quot;2020021815460896382442&quot; Name=&quot;DocumentDate&quot; Value=&quot;1. Februar 2024&quot;/&gt;&lt;Field UID=&quot;2010052817113689266521&quot; Name=&quot;ContentTypeLetter&quot; Value=&quot; &quot;/&gt;&lt;/DocProp&gt;&lt;/DocProps&gt;_x000d_"/>
    <w:docVar w:name="OawDocumentLanguageID" w:val="2055"/>
    <w:docVar w:name="OawDocumentStatus" w:val="default"/>
    <w:docVar w:name="OawFormulas2InDocument" w:val="0"/>
    <w:docVar w:name="OawFormulasInDocument" w:val="0"/>
    <w:docVar w:name="OawMenusDef" w:val="&lt;MenusDef xmlns:xsi=&quot;http://www.w3.org/2001/XMLSchema-instance&quot; xsi:noNamespaceSchemaLocation=&quot;MenusDef_1.xsd&quot; SchemaVersion=&quot;1&quot;&gt;_x000d_&lt;Item Type=&quot;SubMenu&quot; IDName=&quot;TextStyles&quot;&gt;_x000d_&lt;Item Type=&quot;Button&quot; IDName=&quot;Normal&quot; Icon=&quot;3546&quot; Label=&quot;&amp;lt;translate&amp;gt;Style.Normal&amp;lt;/translate&amp;gt;&quot; Command=&quot;StyleApply&quot; Parameter=&quot;-1&quot;/&gt;_x000d_&lt;Item Type=&quot;Button&quot; IDName=&quot;NormalKeepTogether&quot; Icon=&quot;3546&quot; Label=&quot;&amp;lt;translate&amp;gt;Style.NormalKeepTogether&amp;lt;/translate&amp;gt;&quot; Command=&quot;StyleApply&quot; Parameter=&quot;NormalKeepTogether&quot;/&gt;_x000d_&lt;Item Type=&quot;Separator&quot;/&gt;_x000d_&lt;Item Type=&quot;Button&quot; IDName=&quot;PositionWithValue&quot; Icon=&quot;3546&quot; Label=&quot;&amp;lt;translate&amp;gt;Style.PositionWithValue&amp;lt;/translate&amp;gt;&quot; Command=&quot;StyleApply&quot; Parameter=&quot;PositionWithValue&quot;/&gt;_x000d_&lt;Item Type=&quot;Separator&quot;/&gt;_x000d_&lt;Item Type=&quot;Button&quot; IDName=&quot;SignatureLines&quot; Icon=&quot;3546&quot; Label=&quot;&amp;lt;translate&amp;gt;Style.SignatureLines&amp;lt;/translate&amp;gt;&quot; Command=&quot;StyleApply&quot; Parameter=&quot;SignatureLines&quot;/&gt;_x000d_&lt;Item Type=&quot;Button&quot; IDName=&quot;SignatureText&quot; Icon=&quot;3546&quot; Label=&quot;&amp;lt;translate&amp;gt;Style.SignatureText&amp;lt;/translate&amp;gt;&quot; Command=&quot;StyleApply&quot; Parameter=&quot;SignatureText&quot;/&gt;_x000d_&lt;/Item&gt;_x000d_&lt;Item Type=&quot;SubMenu&quot; IDName=&quot;CharacterStyles&quot;&gt;_x000d_&lt;Item Type=&quot;Button&quot; IDName=&quot;DefaultParagraphFont&quot;  Icon=&quot;3114&quot; Label=&quot;&amp;lt;translate&amp;gt;Style.DefaultParagraphFont&amp;lt;/translate&amp;gt;&quot; Command=&quot;StyleApply&quot; Parameter=&quot;-66&quot;/&gt;_x000d_&lt;Item Type=&quot;Button&quot; IDName=&quot;Emphasis&quot;  Icon=&quot;3114&quot; Label=&quot;&amp;lt;translate&amp;gt;Style.Emphasis&amp;lt;/translate&amp;gt;&quot; Command=&quot;StyleApply&quot; Parameter=&quot;-88&quot;/&gt;_x000d_&lt;/Item&gt;_x000d_&lt;Item Type=&quot;SubMenu&quot; IDName=&quot;StructureStyles&quot;&gt;_x000d_&lt;Item Type=&quot;Button&quot; IDName=&quot;DocumentType&quot; Icon=&quot;3546&quot; Label=&quot;&amp;lt;translate&amp;gt;Style.DocumentType&amp;lt;/translate&amp;gt;&quot; Command=&quot;StyleApply&quot; Parameter=&quot;Inhalts-Typ&quot;/&gt;_x000d_&lt;Item Type=&quot;Button&quot; IDName=&quot;Subject&quot; Icon=&quot;3546&quot; Label=&quot;&amp;lt;translate&amp;gt;Style.Subject&amp;lt;/translate&amp;gt;&quot; Command=&quot;StyleApply&quot; Parameter=&quot;Betreff&quot;/&gt;_x000d_&lt;Item Type=&quot;Button&quot; IDName=&quot;Abschnitt&quot; Icon=&quot;3546&quot; Label=&quot;Abschnitt&quot; Command=&quot;StyleApply&quot; Parameter=&quot;Abschnitt&quot;/&gt;_x000d_&lt;Item Type=&quot;Separator&quot;/&gt;_x000d_&lt;Item Type=&quot;Button&quot; IDName=&quot;Heading1&quot; Icon=&quot;3546&quot; Label=&quot;&amp;lt;translate&amp;gt;Style.Heading1&amp;lt;/translate&amp;gt;&quot; Command=&quot;StyleApply&quot; Parameter=&quot;-2&quot;/&gt;_x000d_&lt;Item Type=&quot;Button&quot; IDName=&quot;Heading2&quot; Icon=&quot;3546&quot; Label=&quot;&amp;lt;translate&amp;gt;Style.Heading2&amp;lt;/translate&amp;gt;&quot; Command=&quot;StyleApply&quot; Parameter=&quot;-3&quot;/&gt;_x000d_&lt;Item Type=&quot;Button&quot; IDName=&quot;Heading3&quot; Icon=&quot;3546&quot; Label=&quot;&amp;lt;translate&amp;gt;Style.Heading3&amp;lt;/translate&amp;gt;&quot; Command=&quot;StyleApply&quot; Parameter=&quot;-4&quot;/&gt;_x000d_&lt;Item Type=&quot;Button&quot; IDName=&quot;Heading4&quot; Icon=&quot;3546&quot; Label=&quot;&amp;lt;translate&amp;gt;Style.Heading4&amp;lt;/translate&amp;gt;&quot; Command=&quot;StyleApply&quot; Parameter=&quot;-5&quot;/&gt;_x000d_&lt;Item Type=&quot;Separator&quot;/&gt;_x000d_&lt;Item Type=&quot;Button&quot; IDName=&quot;1 ohne&quot; Icon=&quot;3546&quot; Label=&quot;Überschrift 1 o. Nr.&quot; Command=&quot;StyleApply&quot; Parameter=&quot;Überschrift 1 o. Nr.&quot;/&gt;_x000d_&lt;Item Type=&quot;Button&quot; IDName=&quot;2 ohne&quot; Icon=&quot;3546&quot; Label=&quot;Überschrift 2 o. Nr.&quot; Command=&quot;StyleApply&quot; Parameter=&quot;Überschrift 2 o. Nr.&quot;/&gt;_x000d_&lt;Item Type=&quot;Button&quot; IDName=&quot;3 ohne&quot; Icon=&quot;3546&quot; Label=&quot;Überschrift 3 o. Nr.&quot; Command=&quot;StyleApply&quot; Parameter=&quot;Überschrift 3 o. Nr.&quot;/&gt;_x000d_&lt;Item Type=&quot;Button&quot; IDName=&quot;4 ohne&quot; Icon=&quot;3546&quot; Label=&quot;Überschrift 4 o. Nr.&quot; Command=&quot;StyleApply&quot; Parameter=&quot;Überschrift 4 o. Nr.&quot;/&gt;_x000d_&lt;Item Type=&quot;Separator&quot;/&gt;_x000d_&lt;Item Type=&quot;Button&quot; IDName=&quot;Appendix&quot; Icon=&quot;3546&quot; Label=&quot;Anhang&quot; Command=&quot;StyleApply&quot; Parameter=&quot;Appendix&quot;/&gt;_x000d_&lt;/Item&gt;_x000d_&lt;Item Type=&quot;SubMenu&quot; IDName=&quot;TopicStyles&quot;&gt;_x000d_&lt;Item Type=&quot;Button&quot; IDName=&quot;Topic075&quot; Icon=&quot;3546&quot; Label=&quot;&amp;lt;translate&amp;gt;Style.Topic075&amp;lt;/translate&amp;gt;&quot; Command=&quot;StyleApply&quot; Parameter=&quot;Topic075&quot;/&gt;_x000d_&lt;Item Type=&quot;Button&quot; IDName=&quot;Topic300&quot; Icon=&quot;3546&quot; Label=&quot;&amp;lt;translate&amp;gt;Style.Topic300&amp;lt;/translate&amp;gt;&quot; Command=&quot;StyleApply&quot; Parameter=&quot;Topic300&quot;/&gt;_x000d_&lt;Item Type=&quot;Button&quot; IDName=&quot;Topic450&quot; Icon=&quot;3546&quot; Label=&quot;&amp;lt;translate&amp;gt;Style.Topic450&amp;lt;/translate&amp;gt;&quot; Command=&quot;StyleApply&quot; Parameter=&quot;Topic450&quot;/&gt;_x000d_&lt;Item Type=&quot;Button&quot; IDName=&quot;Topic600&quot; Icon=&quot;3546&quot; Label=&quot;&amp;lt;translate&amp;gt;Style.Topic600&amp;lt;/translate&amp;gt;&quot; Command=&quot;StyleApply&quot; Parameter=&quot;Topic600&quot;/&gt;_x000d_&lt;Item Type=&quot;Button&quot; IDName=&quot;Topic750&quot; Icon=&quot;3546&quot; Label=&quot;&amp;lt;translate&amp;gt;Style.Topic750&amp;lt;/translate&amp;gt;&quot; Command=&quot;StyleApply&quot; Parameter=&quot;Topic750&quot;/&gt;_x000d_&lt;Item Type=&quot;Button&quot; IDName=&quot;Topic900&quot; Icon=&quot;3546&quot; Label=&quot;&amp;lt;translate&amp;gt;Style.Topic900&amp;lt;/translate&amp;gt;&quot; Command=&quot;StyleApply&quot; Parameter=&quot;Topic900&quot;/&gt;_x000d_&lt;Item Type=&quot;Separator&quot;/&gt;_x000d_&lt;Item Type=&quot;Button&quot; IDName=&quot;Topic075Line&quot; Icon=&quot;3546&quot; Label=&quot;&amp;lt;translate&amp;gt;Style.Topic075Line&amp;lt;/translate&amp;gt;&quot; Command=&quot;StyleApply&quot; Parameter=&quot;Topic075Line&quot;/&gt;_x000d_&lt;Item Type=&quot;Button&quot; IDName=&quot;Topic300Line&quot; Icon=&quot;3546&quot; Label=&quot;&amp;lt;translate&amp;gt;Style.Topic300Line&amp;lt;/translate&amp;gt;&quot; Command=&quot;StyleApply&quot; Parameter=&quot;Topic300Line&quot;/&gt;_x000d_&lt;Item Type=&quot;Button&quot; IDName=&quot;Topic450Line&quot; Icon=&quot;3546&quot; Label=&quot;&amp;lt;translate&amp;gt;Style.Topic450Line&amp;lt;/translate&amp;gt;&quot; Command=&quot;StyleApply&quot; Parameter=&quot;Topic450Line&quot;/&gt;_x000d_&lt;Item Type=&quot;Button&quot; IDName=&quot;Topic600Line&quot; Icon=&quot;3546&quot; Label=&quot;&amp;lt;translate&amp;gt;Style.Topic600Line&amp;lt;/translate&amp;gt;&quot; Command=&quot;StyleApply&quot; Parameter=&quot;Topic600Line&quot;/&gt;_x000d_&lt;Item Type=&quot;Button&quot; IDName=&quot;Topic750Line&quot; Icon=&quot;3546&quot; Label=&quot;&amp;lt;translate&amp;gt;Style.Topic750Line&amp;lt;/translate&amp;gt;&quot; Command=&quot;StyleApply&quot; Parameter=&quot;Topic750Line&quot;/&gt;_x000d_&lt;Item Type=&quot;Button&quot; IDName=&quot;Topic900Line&quot; Icon=&quot;3546&quot; Label=&quot;&amp;lt;translate&amp;gt;Style.Topic900Line&amp;lt;/translate&amp;gt;&quot; Command=&quot;StyleApply&quot; Parameter=&quot;Topic900Line&quot;/&gt;_x000d_&lt;/Item&gt;_x000d_&lt;Item Type=&quot;SubMenu&quot; IDName=&quot;ListStyles&quot;&gt;_x000d_&lt;Item Type=&quot;Button&quot; IDName=&quot;ListWithSymbols&quot; Icon=&quot;838&quot; Label=&quot;&amp;lt;translate&amp;gt;Style.ListWithSymbols&amp;lt;/translate&amp;gt;&quot; Command=&quot;StyleApply&quot; Parameter=&quot;ListWithSymbols&quot;/&gt;_x000d_&lt;Item Type=&quot;Button&quot; IDName=&quot;ListWithLetters&quot; Icon=&quot;80&quot; Label=&quot;&amp;lt;translate&amp;gt;Style.ListWithLetters&amp;lt;/translate&amp;gt;&quot; Command=&quot;StyleApply&quot; Parameter=&quot;ListWithLetters&quot;/&gt;_x000d_&lt;Item Type=&quot;Button&quot; IDName=&quot;ListWithNumbers&quot; Icon=&quot;71&quot; Label=&quot;&amp;lt;translate&amp;gt;Style.ListWithNumbers&amp;lt;/translate&amp;gt;&quot; Command=&quot;StyleApply&quot; Parameter=&quot;ListWithNumbers&quot;/&gt;_x000d_&lt;Item Type=&quot;Button&quot; IDName=&quot;ListLevelsWithNumbers&quot; Icon=&quot;71&quot; Label=&quot;&amp;lt;translate&amp;gt;Style.ListLevelsWithNumbers&amp;lt;/translate&amp;gt;&quot; Command=&quot;StyleApply&quot; Parameter=&quot;ListLevelsWithNumbers&quot;/&gt;_x000d_&lt;Item Type=&quot;Button&quot; IDName=&quot;ListWithCheckBoxes&quot; Icon=&quot;220&quot; Label=&quot;&amp;lt;translate&amp;gt;Style.ListWithCheckBoxes&amp;lt;/translate&amp;gt;&quot; Command=&quot;StyleApply&quot; Parameter=&quot;ListWithCheckBoxes&quot;/&gt;_x000d_&lt;/Item&gt;_x000d_&lt;Item Type=&quot;SubMenu&quot; IDName=&quot;LawStyles&quot;&gt;_x000d_&lt;Item Type=&quot;Button&quot; IDName=&quot;Art-Titel&quot; Icon=&quot;3546&quot; Label=&quot;&amp;lt;translate&amp;gt;Style.ArtTitel&amp;lt;/translate&amp;gt;&quot; Command=&quot;StyleApply&quot; Parameter=&quot;Art-Titel&quot;/&gt;_x000d_&lt;Item Type=&quot;Button&quot; IDName=&quot;Art-Text&quot; Icon=&quot;3546&quot; Label=&quot;&amp;lt;translate&amp;gt;Style.ArtText&amp;lt;/translate&amp;gt;&quot; Command=&quot;StyleApply&quot; Parameter=&quot;Art-Text&quot;/&gt;_x000d_&lt;Item Type=&quot;Button&quot; IDName=&quot;Art-Hochgestellt&quot; Icon=&quot;3114&quot; Label=&quot;&amp;lt;translate&amp;gt;Style.ArtHochgestellt&amp;lt;/translate&amp;gt;&quot; Command=&quot;StyleApply&quot; Parameter=&quot;Art-Hochgestellt&quot;/&gt;_x000d_&lt;Item Type=&quot;Button&quot; IDName=&quot;DefaultParagraphFont&quot;  Icon=&quot;3114&quot; Label=&quot;&amp;lt;translate&amp;gt;Style.DefaultParagraphFont&amp;lt;/translate&amp;gt;&quot; Command=&quot;StyleApply&quot; Parameter=&quot;-66&quot;/&gt;_x000d_&lt;/Item&gt;_x000d_&lt;/MenusDef&gt;"/>
    <w:docVar w:name="OawOMS" w:val="&lt;OawOMS&gt;&lt;send profileUID=&quot;1&quot;&gt;&lt;mail&gt;&lt;cc&gt;&lt;/cc&gt;&lt;bcc&gt;&lt;/bcc&gt;&lt;to&gt;&lt;value type=&quot;OawDocProperty&quot; name=&quot;Receipient.EMail&quot;&gt;&lt;separator text=&quot;&quot;&gt;&lt;/separator&gt;&lt;format text=&quot;&quot;&gt;&lt;/format&gt;&lt;/value&gt;&lt;/to&gt;&lt;subject&gt;&lt;value type=&quot;OawBookmark&quot; name=&quot;Subject&quot;&gt;&lt;separator text=&quot;&quot;&gt;&lt;/separator&gt;&lt;format text=&quot;&quot;&gt;&lt;/format&gt;&lt;/value&gt;&lt;/subject&gt;&lt;body&gt;&lt;value type=&quot;OawBookmark&quot; name=&quot;RecipientIntroduction&quot;&gt;&lt;separator text=&quot;%CrLf%%CrLf%&quot;&gt;&lt;/separator&gt;&lt;format text=&quot;&quot;&gt;&lt;/format&gt;&lt;/value&gt;&lt;value type=&quot;OawLanguage&quot; name=&quot;Email.Text01&quot;&gt;&lt;separator text=&quot;&quot;&gt;&lt;/separator&gt;&lt;format text=&quot;&quot;&gt;&lt;/format&gt;&lt;/value&gt;&lt;value type=&quot;OawBookmark&quot; name=&quot;Subject&quot;&gt;&lt;separator text=&quot;&quot;&gt;&lt;/separator&gt;&lt;format text=&quot;&quot;&gt;&lt;/format&gt;&lt;/value&gt;&lt;value type=&quot;OawLanguage&quot; name=&quot;Email.Text02&quot;&gt;&lt;separator text=&quot;%CrLf%%CrLf%&quot;&gt;&lt;/separator&gt;&lt;format text=&quot;&quot;&gt;&lt;/format&gt;&lt;/value&gt;&lt;value type=&quot;OawBookmark&quot; name=&quot;RecipientClosing&quot;&gt;&lt;separator text=&quot;%CrLf%%CrLf%&quot;&gt;&lt;/separator&gt;&lt;format text=&quot;&quot;&gt;&lt;/format&gt;&lt;/value&gt;&lt;value type=&quot;OawDocProperty&quot; name=&quot;Signature1.Name&quot;&gt;&lt;separator text=&quot;%CrLf%&quot;&gt;&lt;/separator&gt;&lt;format text=&quot;&quot;&gt;&lt;/format&gt;&lt;/value&gt;&lt;value type=&quot;OawDocProperty&quot; name=&quot;Signature1.Function&quot;&gt;&lt;separator text=&quot;%CrLf%%CrLf%&quot;&gt;&lt;/separator&gt;&lt;format text=&quot;&quot;&gt;&lt;/format&gt;&lt;/value&gt;&lt;value type=&quot;OawDocProperty&quot; name=&quot;Company.Company&quot;&gt;&lt;separator text=&quot;%CrLf%&quot;&gt;&lt;/separator&gt;&lt;format text=&quot;&quot;&gt;&lt;/format&gt;&lt;/value&gt;&lt;value type=&quot;OawDocProperty&quot; name=&quot;Company.Address1&quot;&gt;&lt;separator text=&quot;%CrLf%&quot;&gt;&lt;/separator&gt;&lt;format text=&quot;&quot;&gt;&lt;/format&gt;&lt;/value&gt;&lt;value type=&quot;OawDocProperty&quot; name=&quot;Company.Address2&quot;&gt;&lt;separator text=&quot;%CrLf%&quot;&gt;&lt;/separator&gt;&lt;format text=&quot;&quot;&gt;&lt;/format&gt;&lt;/value&gt;&lt;value type=&quot;OawDocProperty&quot; name=&quot;Company.Address3&quot;&gt;&lt;separator text=&quot;%CrLf%&quot;&gt;&lt;/separator&gt;&lt;format text=&quot;&quot;&gt;&lt;/format&gt;&lt;/value&gt;&lt;value type=&quot;OawDocProperty&quot; name=&quot;Company.Address4&quot;&gt;&lt;separator text=&quot;%CrLf%&quot;&gt;&lt;/separator&gt;&lt;format text=&quot;&quot;&gt;&lt;/format&gt;&lt;/value&gt;&lt;value type=&quot;OawDocProperty&quot; name=&quot;Company.Address5&quot;&gt;&lt;separator text=&quot;%CrLf%&quot;&gt;&lt;/separator&gt;&lt;format text=&quot;&quot;&gt;&lt;/format&gt;&lt;/value&gt;&lt;value type=&quot;OawDocProperty&quot; name=&quot;Company.Address6&quot;&gt;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value type=&quot;OawLanguage&quot; name=&quot;Email.TextDisclaimer&quot;&gt;&lt;separator text=&quot;%CrLf%&quot;&gt;&lt;/separator&gt;&lt;format text=&quot;&quot;&gt;&lt;/format&gt;&lt;/value&gt;&lt;value type=&quot;text&quot;&gt;http://www.officeatwork.com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/body&gt;&lt;/mail&gt;&lt;word&gt;&lt;subject&gt;&lt;value type=&quot;OawDocVar&quot; name=&quot;BM_DocumentSubject&quot;&gt;&lt;separator text=&quot;&quot;&gt;&lt;/separator&gt;&lt;format text=&quot;&quot;&gt;&lt;/format&gt;&lt;/value&gt;&lt;/subject&gt;&lt;title&gt;&lt;value type=&quot;OawLanguage&quot; name=&quot;Template.Letter&quot;&gt;&lt;separator text=&quot;&quot;&gt;&lt;/separator&gt;&lt;format text=&quot;&quot;&gt;&lt;/format&gt;&lt;/value&gt;&lt;/title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Bookmark&quot; name=&quot;Subject&quot;&gt;&lt;separator text=&quot;&quot;&gt;&lt;/separator&gt;&lt;format text=&quot;&quot;&gt;&lt;/format&gt;&lt;/value&gt;&lt;/fileName&gt;&lt;/word&gt;&lt;PDF&gt;&lt;subject&gt;&lt;value type=&quot;OawDocVar&quot; name=&quot;BM_DocumentSubject&quot;&gt;&lt;separator text=&quot;&quot;&gt;&lt;/separator&gt;&lt;format text=&quot;&quot;&gt;&lt;/format&gt;&lt;/value&gt;&lt;/subject&gt;&lt;title&gt;&lt;value type=&quot;OawLanguage&quot; name=&quot;Template.Letter&quot;&gt;&lt;separator text=&quot;&quot;&gt;&lt;/separator&gt;&lt;format text=&quot;&quot;&gt;&lt;/format&gt;&lt;/value&gt;&lt;/title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Bookmark&quot; name=&quot;Subject&quot;&gt;&lt;separator text=&quot;&quot;&gt;&lt;/separator&gt;&lt;format text=&quot;&quot;&gt;&lt;/format&gt;&lt;/value&gt;&lt;/fileName&gt;&lt;/PDF&gt;&lt;/send&gt;&lt;save profileUID=&quot;2003112610595290705547&quot;&gt;&lt;word&gt;&lt;fileName&gt;&lt;value type=&quot;OawBookmark&quot; name=&quot;Subject&quot;&gt;&lt;separator text=&quot;&quot;&gt;&lt;/separator&gt;&lt;format text=&quot;&quot;&gt;&lt;/format&gt;&lt;/value&gt;&lt;/fileName&gt;&lt;/word&gt;&lt;PDF&gt;&lt;fileName&gt;&lt;value type=&quot;OawBookmark&quot; name=&quot;Subject&quot;&gt;&lt;separator text=&quot;&quot;&gt;&lt;/separator&gt;&lt;format text=&quot;&quot;&gt;&lt;/format&gt;&lt;/value&gt;&lt;/fileName&gt;&lt;/PDF&gt;&lt;/save&gt;&lt;send profileUID=&quot;2003010711200895123470110&quot;&gt;&lt;mail&gt;&lt;to&gt;&lt;value type=&quot;OawDocProperty&quot; name=&quot;Receipient.EMail&quot;&gt;&lt;separator text=&quot;&quot;&gt;&lt;/separator&gt;&lt;format text=&quot;&quot;&gt;&lt;/format&gt;&lt;/value&gt;&lt;/to&gt;&lt;cc&gt;&lt;/cc&gt;&lt;bcc&gt;&lt;/bcc&gt;&lt;subject&gt;&lt;value type=&quot;OawBookmark&quot; name=&quot;Subject&quot;&gt;&lt;separator text=&quot;&quot;&gt;&lt;/separator&gt;&lt;format text=&quot;&quot;&gt;&lt;/format&gt;&lt;/value&gt;&lt;/subject&gt;&lt;body&gt;&lt;/body&gt;&lt;/mail&gt;&lt;word&gt;&lt;keywords&gt;&lt;/keywords&gt;&lt;language&gt;&lt;/language&gt;&lt;documentVersion&gt;&lt;/documentVersion&gt;&lt;author&gt;&lt;value type=&quot;OawDocProperty&quot; name=&quot;Author.Name&quot;&gt;&lt;separator text=&quot;&quot;&gt;&lt;/separator&gt;&lt;format text=&quot;&quot;&gt;&lt;/format&gt;&lt;/value&gt;&lt;/author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Departement&quot;&gt;&lt;separator text=&quot;&quot;&gt;&lt;/separator&gt;&lt;format text=&quot;&quot;&gt;&lt;/format&gt;&lt;/value&gt;&lt;/company&gt;&lt;title&gt;&lt;value type=&quot;OawBookmark&quot; name=&quot;ContentType&quot;&gt;&lt;separator text=&quot;&quot;&gt;&lt;/separator&gt;&lt;format text=&quot;&quot;&gt;&lt;/format&gt;&lt;/value&gt;&lt;/title&gt;&lt;subject&gt;&lt;value type=&quot;OawBookmark&quot; name=&quot;Subject&quot;&gt;&lt;separator text=&quot;&quot;&gt;&lt;/separator&gt;&lt;format text=&quot;&quot;&gt;&lt;/format&gt;&lt;/value&gt;&lt;/subject&gt;&lt;fileName&gt;&lt;value type=&quot;OawBookmark&quot; name=&quot;Subject&quot;&gt;&lt;separator text=&quot;&quot;&gt;&lt;/separator&gt;&lt;format text=&quot;&quot;&gt;&lt;/format&gt;&lt;/value&gt;&lt;/fileName&gt;&lt;/word&gt;&lt;PDF&gt;&lt;keywords&gt;&lt;/keywords&gt;&lt;language&gt;&lt;/language&gt;&lt;documentVersion&gt;&lt;/documentVersion&gt;&lt;author&gt;&lt;value type=&quot;OawDocProperty&quot; name=&quot;Author.Name&quot;&gt;&lt;separator text=&quot;&quot;&gt;&lt;/separator&gt;&lt;format text=&quot;&quot;&gt;&lt;/format&gt;&lt;/value&gt;&lt;/author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Departement&quot;&gt;&lt;separator text=&quot;&quot;&gt;&lt;/separator&gt;&lt;format text=&quot;&quot;&gt;&lt;/format&gt;&lt;/value&gt;&lt;/company&gt;&lt;title&gt;&lt;value type=&quot;OawBookmark&quot; name=&quot;ContentType&quot;&gt;&lt;separator text=&quot;&quot;&gt;&lt;/separator&gt;&lt;format text=&quot;&quot;&gt;&lt;/format&gt;&lt;/value&gt;&lt;/title&gt;&lt;subject&gt;&lt;value type=&quot;OawBookmark&quot; name=&quot;Subject&quot;&gt;&lt;separator text=&quot;&quot;&gt;&lt;/separator&gt;&lt;format text=&quot;&quot;&gt;&lt;/format&gt;&lt;/value&gt;&lt;/subject&gt;&lt;fileName&gt;&lt;value type=&quot;OawBookmark&quot; name=&quot;Subject&quot;&gt;&lt;separator text=&quot;&quot;&gt;&lt;/separator&gt;&lt;format text=&quot;&quot;&gt;&lt;/format&gt;&lt;/value&gt;&lt;/fileName&gt;&lt;/PDF&gt;&lt;/send&gt;&lt;send profileUID=&quot;2004040214394261858638&quot;&gt;&lt;PDF&gt;&lt;title&gt;&lt;value type=&quot;OawLanguage&quot; name=&quot;Template.Letter&quot;&gt;&lt;separator text=&quot;&quot;&gt;&lt;/separator&gt;&lt;format text=&quot;&quot;&gt;&lt;/format&gt;&lt;/value&gt;&lt;/title&gt;&lt;subject&gt;&lt;value type=&quot;OawBookmark&quot; name=&quot;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Bookmark&quot; name=&quot;Subject&quot;&gt;&lt;separator text=&quot;&quot;&gt;&lt;/separator&gt;&lt;format text=&quot;&quot;&gt;&lt;/format&gt;&lt;/value&gt;&lt;/fileName&gt;&lt;/PDF&gt;&lt;mail&gt;&lt;to&gt;&lt;value type=&quot;OawDocProperty&quot; name=&quot;Receipient.EMail&quot;&gt;&lt;separator text=&quot;&quot;&gt;&lt;/separator&gt;&lt;format text=&quot;&quot;&gt;&lt;/format&gt;&lt;/value&gt;&lt;/to&gt;&lt;cc&gt;&lt;/cc&gt;&lt;bcc&gt;&lt;/bcc&gt;&lt;subject&gt;&lt;value type=&quot;OawBookmark&quot; name=&quot;Subject&quot;&gt;&lt;separator text=&quot;&quot;&gt;&lt;/separator&gt;&lt;format text=&quot;&quot;&gt;&lt;/format&gt;&lt;/value&gt;&lt;/subject&gt;&lt;body&gt;&lt;value type=&quot;OawBookmark&quot; name=&quot;RecipientIntroduction&quot;&gt;&lt;separator text=&quot;%CrLf%%CrLf%&quot;&gt;&lt;/separator&gt;&lt;format text=&quot;&quot;&gt;&lt;/format&gt;&lt;/value&gt;&lt;value type=&quot;OawLanguage&quot; name=&quot;Email.Text01&quot;&gt;&lt;separator text=&quot;&quot;&gt;&lt;/separator&gt;&lt;format text=&quot;&quot;&gt;&lt;/format&gt;&lt;/value&gt;&lt;value type=&quot;OawBookmark&quot; name=&quot;Subject&quot;&gt;&lt;separator text=&quot;&quot;&gt;&lt;/separator&gt;&lt;format text=&quot;&quot;&gt;&lt;/format&gt;&lt;/value&gt;&lt;value type=&quot;OawLanguage&quot; name=&quot;Email.Text02&quot;&gt;&lt;separator text=&quot;%CrLf%%CrLf%&quot;&gt;&lt;/separator&gt;&lt;format text=&quot;&quot;&gt;&lt;/format&gt;&lt;/value&gt;&lt;value type=&quot;OawBookmark&quot; name=&quot;RecipientClosing&quot;&gt;&lt;separator text=&quot;%CrLf%%CrLf%&quot;&gt;&lt;/separator&gt;&lt;format text=&quot;&quot;&gt;&lt;/format&gt;&lt;/value&gt;&lt;value type=&quot;OawDocProperty&quot; name=&quot;Signature1.Name&quot;&gt;&lt;separator text=&quot;%CrLf%&quot;&gt;&lt;/separator&gt;&lt;format text=&quot;&quot;&gt;&lt;/format&gt;&lt;/value&gt;&lt;value type=&quot;OawDocProperty&quot; name=&quot;Signature1.Function&quot;&gt;&lt;separator text=&quot;%CrLf%%CrLf%&quot;&gt;&lt;/separator&gt;&lt;format text=&quot;&quot;&gt;&lt;/format&gt;&lt;/value&gt;&lt;value type=&quot;OawDocProperty&quot; name=&quot;Company.Company&quot;&gt;&lt;separator text=&quot;%CrLf%&quot;&gt;&lt;/separator&gt;&lt;format text=&quot;&quot;&gt;&lt;/format&gt;&lt;/value&gt;&lt;value type=&quot;OawDocProperty&quot; name=&quot;Company.Address1&quot;&gt;&lt;separator text=&quot;%CrLf%&quot;&gt;&lt;/separator&gt;&lt;format text=&quot;&quot;&gt;&lt;/format&gt;&lt;/value&gt;&lt;value type=&quot;OawDocProperty&quot; name=&quot;Company.Address2&quot;&gt;&lt;separator text=&quot;%CrLf%&quot;&gt;&lt;/separator&gt;&lt;format text=&quot;&quot;&gt;&lt;/format&gt;&lt;/value&gt;&lt;value type=&quot;OawDocProperty&quot; name=&quot;Company.Address3&quot;&gt;&lt;separator text=&quot;%CrLf%&quot;&gt;&lt;/separator&gt;&lt;format text=&quot;&quot;&gt;&lt;/format&gt;&lt;/value&gt;&lt;value type=&quot;OawDocProperty&quot; name=&quot;Company.Address4&quot;&gt;&lt;separator text=&quot;%CrLf%&quot;&gt;&lt;/separator&gt;&lt;format text=&quot;&quot;&gt;&lt;/format&gt;&lt;/value&gt;&lt;value type=&quot;OawDocProperty&quot; name=&quot;Company.Address5&quot;&gt;&lt;separator text=&quot;%CrLf%&quot;&gt;&lt;/separator&gt;&lt;format text=&quot;&quot;&gt;&lt;/format&gt;&lt;/value&gt;&lt;value type=&quot;OawDocProperty&quot; name=&quot;Company.Address6&quot;&gt;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value type=&quot;OawLanguage&quot; name=&quot;Email.TextDisclaimer&quot;&gt;&lt;separator text=&quot;%CrLf%&quot;&gt;&lt;/separator&gt;&lt;format text=&quot;&quot;&gt;&lt;/format&gt;&lt;/value&gt;&lt;value type=&quot;text&quot;&gt;http://www.officeatwork.com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/body&gt;&lt;/mail&gt;&lt;/send&gt;&lt;send profileUID=&quot;2004040214394214143821&quot;&gt;&lt;mail&gt;&lt;subject&gt;&lt;value type=&quot;OawDocVar&quot; name=&quot;BM_DocumentSubject&quot;&gt;&lt;separator text=&quot;&quot;&gt;&lt;/separator&gt;&lt;format text=&quot;&quot;&gt;&lt;/format&gt;&lt;/value&gt;&lt;/subject&gt;&lt;to&gt;&lt;value type=&quot;OawDocProperty&quot; name=&quot;Receipient.EMail&quot;&gt;&lt;separator text=&quot;&quot;&gt;&lt;/separator&gt;&lt;format text=&quot;&quot;&gt;&lt;/format&gt;&lt;/value&gt;&lt;/to&gt;&lt;body&gt;&lt;value type=&quot;OawDocVar&quot; name=&quot;BM_ReceipientSalutation&quot;&gt;&lt;separator text=&quot;%CrLf%%CrLf%&quot;&gt;&lt;/separator&gt;&lt;format text=&quot;&quot;&gt;&lt;/format&gt;&lt;/value&gt;&lt;value type=&quot;OawLanguage&quot; name=&quot;Email.Text01&quot;&gt;&lt;separator text=&quot;&quot;&gt;&lt;/separator&gt;&lt;format text=&quot;&quot;&gt;&lt;/format&gt;&lt;/value&gt;&lt;value type=&quot;OawDocVar&quot; name=&quot;BM_DocumentSubject&quot;&gt;&lt;separator text=&quot;&quot;&gt;&lt;/separator&gt;&lt;format text=&quot;&quot;&gt;&lt;/format&gt;&lt;/value&gt;&lt;value type=&quot;OawLanguage&quot; name=&quot;Email.Text02&quot;&gt;&lt;separator text=&quot;%CrLf%%CrLf%&quot;&gt;&lt;/separator&gt;&lt;format text=&quot;&quot;&gt;&lt;/format&gt;&lt;/value&gt;&lt;value type=&quot;text&quot;&gt;=========================&lt;separator text=&quot;%CrLf%&quot;&gt;&lt;/separator&gt;&lt;format text=&quot;&quot;&gt;&lt;/format&gt;&lt;/value&gt;&lt;value type=&quot;OawLanguage&quot; name=&quot;Email.TextDisclaimer&quot;&gt;&lt;separator text=&quot;%CrLf%&quot;&gt;&lt;/separator&gt;&lt;format text=&quot;&quot;&gt;&lt;/format&gt;&lt;/value&gt;&lt;value type=&quot;text&quot;&gt;http://www.officeatwork.com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/body&gt;&lt;/mail&gt;&lt;/send&gt;&lt;save profileUID=&quot;2003112717153125284480&quot;&gt;&lt;word&gt;&lt;keywords&gt;&lt;/keywords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fileName&gt;&lt;value type=&quot;OawBookmark&quot; name=&quot;Subject&quot;&gt;&lt;separator text=&quot;&quot;&gt;&lt;/separator&gt;&lt;format text=&quot;&quot;&gt;&lt;/format&gt;&lt;/value&gt;&lt;/fileName&gt;&lt;/word&gt;&lt;PDF&gt;&lt;keywords&gt;&lt;/keywords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fileName&gt;&lt;value type=&quot;OawBookmark&quot; name=&quot;Subject&quot;&gt;&lt;separator text=&quot;&quot;&gt;&lt;/separator&gt;&lt;format text=&quot;&quot;&gt;&lt;/format&gt;&lt;/value&gt;&lt;/fileName&gt;&lt;/PDF&gt;&lt;/save&gt;&lt;save profileUID=&quot;2004040214492466553768&quot;&gt;&lt;word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Bookmark&quot; name=&quot;Subject&quot;&gt;&lt;separator text=&quot;&quot;&gt;&lt;/separator&gt;&lt;format text=&quot;&quot;&gt;&lt;/format&gt;&lt;/value&gt;&lt;/fileName&gt;&lt;/word&gt;&lt;PDF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Bookmark&quot; name=&quot;Subject&quot;&gt;&lt;separator text=&quot;&quot;&gt;&lt;/separator&gt;&lt;format text=&quot;&quot;&gt;&lt;/format&gt;&lt;/value&gt;&lt;/fileName&gt;&lt;/PDF&gt;&lt;/save&gt;&lt;save profileUID=&quot;2003112513571987705547&quot;&gt;&lt;word&gt;&lt;fileName&gt;&lt;value type=&quot;OawBookmark&quot; name=&quot;Subject&quot;&gt;&lt;separator text=&quot;&quot;&gt;&lt;/separator&gt;&lt;format text=&quot;&quot;&gt;&lt;/format&gt;&lt;/value&gt;&lt;/fileName&gt;&lt;/word&gt;&lt;PDF&gt;&lt;fileName&gt;&lt;value type=&quot;OawBookmark&quot; name=&quot;Subject&quot;&gt;&lt;separator text=&quot;&quot;&gt;&lt;/separator&gt;&lt;format text=&quot;&quot;&gt;&lt;/format&gt;&lt;/value&gt;&lt;/fileName&gt;&lt;/PDF&gt;&lt;/save&gt;&lt;save profileUID=&quot;2004062216425255253277&quot;&gt;&lt;word&gt;&lt;keywords&gt;&lt;/keywords&gt;&lt;author&gt;&lt;value type=&quot;OawDocProperty&quot; name=&quot;Author.Name&quot;&gt;&lt;separator text=&quot;&quot;&gt;&lt;/separator&gt;&lt;format text=&quot;&quot;&gt;&lt;/format&gt;&lt;/value&gt;&lt;/author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Departement&quot;&gt;&lt;separator text=&quot;&quot;&gt;&lt;/separator&gt;&lt;format text=&quot;&quot;&gt;&lt;/format&gt;&lt;/value&gt;&lt;/company&gt;&lt;title&gt;&lt;value type=&quot;OawBookmark&quot; name=&quot;ContentType&quot;&gt;&lt;separator text=&quot;&quot;&gt;&lt;/separator&gt;&lt;format text=&quot;&quot;&gt;&lt;/format&gt;&lt;/value&gt;&lt;/title&gt;&lt;subject&gt;&lt;value type=&quot;OawBookmark&quot; name=&quot;Subject&quot;&gt;&lt;separator text=&quot;&quot;&gt;&lt;/separator&gt;&lt;format text=&quot;&quot;&gt;&lt;/format&gt;&lt;/value&gt;&lt;/subject&gt;&lt;fileName&gt;&lt;value type=&quot;OawBookmark&quot; name=&quot;Subject&quot;&gt;&lt;separator text=&quot;&quot;&gt;&lt;/separator&gt;&lt;format text=&quot;&quot;&gt;&lt;/format&gt;&lt;/value&gt;&lt;/fileName&gt;&lt;/word&gt;&lt;PDF&gt;&lt;keywords&gt;&lt;/keywords&gt;&lt;author&gt;&lt;value type=&quot;OawDocProperty&quot; name=&quot;Author.Name&quot;&gt;&lt;separator text=&quot;&quot;&gt;&lt;/separator&gt;&lt;format text=&quot;&quot;&gt;&lt;/format&gt;&lt;/value&gt;&lt;/author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Departement&quot;&gt;&lt;separator text=&quot;&quot;&gt;&lt;/separator&gt;&lt;format text=&quot;&quot;&gt;&lt;/format&gt;&lt;/value&gt;&lt;/company&gt;&lt;title&gt;&lt;value type=&quot;OawBookmark&quot; name=&quot;ContentType&quot;&gt;&lt;separator text=&quot;&quot;&gt;&lt;/separator&gt;&lt;format text=&quot;&quot;&gt;&lt;/format&gt;&lt;/value&gt;&lt;/title&gt;&lt;subject&gt;&lt;value type=&quot;OawBookmark&quot; name=&quot;Subject&quot;&gt;&lt;separator text=&quot;&quot;&gt;&lt;/separator&gt;&lt;format text=&quot;&quot;&gt;&lt;/format&gt;&lt;/value&gt;&lt;/subject&gt;&lt;fileName&gt;&lt;value type=&quot;OawBookmark&quot; name=&quot;Subject&quot;&gt;&lt;separator text=&quot;&quot;&gt;&lt;/separator&gt;&lt;format text=&quot;&quot;&gt;&lt;/format&gt;&lt;/value&gt;&lt;/fileName&gt;&lt;/PDF&gt;&lt;/save&gt;&lt;save profileUID=&quot;2006120514374995979992&quot;&gt;&lt;PDF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DocVar&quot; name=&quot;BM_DocumentSubject&quot;&gt;&lt;separator text=&quot;&quot;&gt;&lt;/separator&gt;&lt;format text=&quot;&quot;&gt;&lt;/format&gt;&lt;/value&gt;&lt;/fileName&gt;&lt;/PDF&gt;&lt;/save&gt;&lt;save profileUID=&quot;2006120514401556040061&quot;&gt;&lt;word&gt;&lt;keywords&gt;&lt;/keywords&gt;&lt;author&gt;&lt;value type=&quot;OawDocProperty&quot; name=&quot;Author.Name&quot;&gt;&lt;separator text=&quot;&quot;&gt;&lt;/separator&gt;&lt;format text=&quot;&quot;&gt;&lt;/format&gt;&lt;/value&gt;&lt;/author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Departement&quot;&gt;&lt;separator text=&quot;&quot;&gt;&lt;/separator&gt;&lt;format text=&quot;&quot;&gt;&lt;/format&gt;&lt;/value&gt;&lt;/company&gt;&lt;title&gt;&lt;value type=&quot;OawBookmark&quot; name=&quot;ContentType&quot;&gt;&lt;separator text=&quot;&quot;&gt;&lt;/separator&gt;&lt;format text=&quot;&quot;&gt;&lt;/format&gt;&lt;/value&gt;&lt;/title&gt;&lt;subject&gt;&lt;value type=&quot;OawBookmark&quot; name=&quot;Subject&quot;&gt;&lt;separator text=&quot;&quot;&gt;&lt;/separator&gt;&lt;format text=&quot;&quot;&gt;&lt;/format&gt;&lt;/value&gt;&lt;/subject&gt;&lt;fileName&gt;&lt;value type=&quot;OawBookmark&quot; name=&quot;Subject&quot;&gt;&lt;separator text=&quot;&quot;&gt;&lt;/separator&gt;&lt;format text=&quot;&quot;&gt;&lt;/format&gt;&lt;/value&gt;&lt;/fileName&gt;&lt;/word&gt;&lt;PDF&gt;&lt;keywords&gt;&lt;/keywords&gt;&lt;author&gt;&lt;value type=&quot;OawDocProperty&quot; name=&quot;Author.Name&quot;&gt;&lt;separator text=&quot;&quot;&gt;&lt;/separator&gt;&lt;format text=&quot;&quot;&gt;&lt;/format&gt;&lt;/value&gt;&lt;/author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Departement&quot;&gt;&lt;separator text=&quot;&quot;&gt;&lt;/separator&gt;&lt;format text=&quot;&quot;&gt;&lt;/format&gt;&lt;/value&gt;&lt;/company&gt;&lt;title&gt;&lt;value type=&quot;OawBookmark&quot; name=&quot;ContentType&quot;&gt;&lt;separator text=&quot;&quot;&gt;&lt;/separator&gt;&lt;format text=&quot;&quot;&gt;&lt;/format&gt;&lt;/value&gt;&lt;/title&gt;&lt;subject&gt;&lt;value type=&quot;OawBookmark&quot; name=&quot;Subject&quot;&gt;&lt;separator text=&quot;&quot;&gt;&lt;/separator&gt;&lt;format text=&quot;&quot;&gt;&lt;/format&gt;&lt;/value&gt;&lt;/subject&gt;&lt;fileName&gt;&lt;value type=&quot;OawBookmark&quot; name=&quot;Subject&quot;&gt;&lt;separator text=&quot;&quot;&gt;&lt;/separator&gt;&lt;format text=&quot;&quot;&gt;&lt;/format&gt;&lt;/value&gt;&lt;/fileName&gt;&lt;/PDF&gt;&lt;/save&gt;&lt;save profileUID=&quot;2006120514412679025182&quot;&gt;&lt;PDF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DocVar&quot; name=&quot;BM_DocumentSubject&quot;&gt;&lt;separator text=&quot;&quot;&gt;&lt;/separator&gt;&lt;format text=&quot;&quot;&gt;&lt;/format&gt;&lt;/value&gt;&lt;/fileName&gt;&lt;/PDF&gt;&lt;/save&gt;&lt;save profileUID=&quot;2006120514423114802349&quot;&gt;&lt;PDF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DocVar&quot; name=&quot;BM_DocumentSubject&quot;&gt;&lt;separator text=&quot;&quot;&gt;&lt;/separator&gt;&lt;format text=&quot;&quot;&gt;&lt;/format&gt;&lt;/value&gt;&lt;/fileName&gt;&lt;/PDF&gt;&lt;/save&gt;&lt;send profileUID=&quot;2006120514175878093883&quot;&gt;&lt;mail&gt;&lt;to&gt;&lt;value type=&quot;OawDocProperty&quot; name=&quot;Receipient.EMail&quot;&gt;&lt;separator text=&quot;&quot;&gt;&lt;/separator&gt;&lt;format text=&quot;&quot;&gt;&lt;/format&gt;&lt;/value&gt;&lt;/to&gt;&lt;cc&gt;&lt;/cc&gt;&lt;bcc&gt;&lt;/bcc&gt;&lt;subject&gt;&lt;value type=&quot;OawBookmark&quot; name=&quot;Subject&quot;&gt;&lt;separator text=&quot;&quot;&gt;&lt;/separator&gt;&lt;format text=&quot;&quot;&gt;&lt;/format&gt;&lt;/value&gt;&lt;/subject&gt;&lt;body&gt;&lt;/body&gt;&lt;/mail&gt;&lt;word&gt;&lt;keywords&gt;&lt;/keywords&gt;&lt;author&gt;&lt;value type=&quot;OawDocProperty&quot; name=&quot;Author.Name&quot;&gt;&lt;separator text=&quot;&quot;&gt;&lt;/separator&gt;&lt;format text=&quot;&quot;&gt;&lt;/format&gt;&lt;/value&gt;&lt;/author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Departement&quot;&gt;&lt;separator text=&quot;&quot;&gt;&lt;/separator&gt;&lt;format text=&quot;&quot;&gt;&lt;/format&gt;&lt;/value&gt;&lt;/company&gt;&lt;title&gt;&lt;value type=&quot;OawBookmark&quot; name=&quot;ContentType&quot;&gt;&lt;separator text=&quot;&quot;&gt;&lt;/separator&gt;&lt;format text=&quot;&quot;&gt;&lt;/format&gt;&lt;/value&gt;&lt;/title&gt;&lt;subject&gt;&lt;value type=&quot;OawBookmark&quot; name=&quot;Subject&quot;&gt;&lt;separator text=&quot;&quot;&gt;&lt;/separator&gt;&lt;format text=&quot;&quot;&gt;&lt;/format&gt;&lt;/value&gt;&lt;/subject&gt;&lt;documentVersion&gt;&lt;/documentVersion&gt;&lt;fileName&gt;&lt;value type=&quot;OawBookmark&quot; name=&quot;Subject&quot;&gt;&lt;separator text=&quot;&quot;&gt;&lt;/separator&gt;&lt;format text=&quot;&quot;&gt;&lt;/format&gt;&lt;/value&gt;&lt;/fileName&gt;&lt;/word&gt;&lt;PDF&gt;&lt;keywords&gt;&lt;/keywords&gt;&lt;author&gt;&lt;value type=&quot;OawDocProperty&quot; name=&quot;Author.Name&quot;&gt;&lt;separator text=&quot;&quot;&gt;&lt;/separator&gt;&lt;format text=&quot;&quot;&gt;&lt;/format&gt;&lt;/value&gt;&lt;/author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Departement&quot;&gt;&lt;separator text=&quot;&quot;&gt;&lt;/separator&gt;&lt;format text=&quot;&quot;&gt;&lt;/format&gt;&lt;/value&gt;&lt;/company&gt;&lt;title&gt;&lt;value type=&quot;OawBookmark&quot; name=&quot;ContentType&quot;&gt;&lt;separator text=&quot;&quot;&gt;&lt;/separator&gt;&lt;format text=&quot;&quot;&gt;&lt;/format&gt;&lt;/value&gt;&lt;/title&gt;&lt;subject&gt;&lt;value type=&quot;OawBookmark&quot; name=&quot;Subject&quot;&gt;&lt;separator text=&quot;&quot;&gt;&lt;/separator&gt;&lt;format text=&quot;&quot;&gt;&lt;/format&gt;&lt;/value&gt;&lt;/subject&gt;&lt;documentVersion&gt;&lt;/documentVersion&gt;&lt;fileName&gt;&lt;value type=&quot;OawBookmark&quot; name=&quot;Subject&quot;&gt;&lt;separator text=&quot;&quot;&gt;&lt;/separator&gt;&lt;format text=&quot;&quot;&gt;&lt;/format&gt;&lt;/value&gt;&lt;/fileName&gt;&lt;/PDF&gt;&lt;/send&gt;&lt;send profileUID=&quot;2006120514215842576656&quot;&gt;&lt;PDF&gt;&lt;fileName&gt;&lt;value type=&quot;OawBookmark&quot; name=&quot;Subject&quot;&gt;&lt;separator text=&quot;&quot;&gt;&lt;/separator&gt;&lt;format text=&quot;&quot;&gt;&lt;/format&gt;&lt;/value&gt;&lt;/fileName&gt;&lt;keywords&gt;&lt;/keywords&gt;&lt;author&gt;&lt;value type=&quot;OawDocProperty&quot; name=&quot;Company.Company&quot;&gt;&lt;separator text=&quot;&quot;&gt;&lt;/separator&gt;&lt;format text=&quot;&quot;&gt;&lt;/format&gt;&lt;/value&gt;&lt;/author&gt;&lt;subject&gt;&lt;value type=&quot;OawDocVar&quot; name=&quot;BM_DocumentSubject&quot;&gt;&lt;separator text=&quot;&quot;&gt;&lt;/separator&gt;&lt;format text=&quot;&quot;&gt;&lt;/format&gt;&lt;/value&gt;&lt;/subject&gt;&lt;title&gt;&lt;value type=&quot;OawLanguage&quot; name=&quot;Template.Letter&quot;&gt;&lt;separator text=&quot;&quot;&gt;&lt;/separator&gt;&lt;format text=&quot;&quot;&gt;&lt;/format&gt;&lt;/value&gt;&lt;/title&gt;&lt;/PDF&gt;&lt;mail&gt;&lt;to&gt;&lt;value type=&quot;OawDocProperty&quot; name=&quot;Receipient.EMail&quot;&gt;&lt;separator text=&quot;&quot;&gt;&lt;/separator&gt;&lt;format text=&quot;&quot;&gt;&lt;/format&gt;&lt;/value&gt;&lt;/to&gt;&lt;cc&gt;&lt;/cc&gt;&lt;bcc&gt;&lt;/bcc&gt;&lt;subject&gt;&lt;value type=&quot;OawBookmark&quot; name=&quot;Subject&quot;&gt;&lt;separator text=&quot;&quot;&gt;&lt;/separator&gt;&lt;format text=&quot;&quot;&gt;&lt;/format&gt;&lt;/value&gt;&lt;/subject&gt;&lt;body&gt;&lt;value type=&quot;OawBookmark&quot; name=&quot;RecipientIntroduction&quot;&gt;&lt;separator text=&quot;%CrLf%%CrLf%&quot;&gt;&lt;/separator&gt;&lt;format text=&quot;&quot;&gt;&lt;/format&gt;&lt;/value&gt;&lt;value type=&quot;OawLanguage&quot; name=&quot;Email.Text01&quot;&gt;&lt;separator text=&quot;&quot;&gt;&lt;/separator&gt;&lt;format text=&quot;&quot;&gt;&lt;/format&gt;&lt;/value&gt;&lt;value type=&quot;OawBookmark&quot; name=&quot;Subject&quot;&gt;&lt;separator text=&quot;&quot;&gt;&lt;/separator&gt;&lt;format text=&quot;&quot;&gt;&lt;/format&gt;&lt;/value&gt;&lt;value type=&quot;OawLanguage&quot; name=&quot;Email.Text02&quot;&gt;&lt;separator text=&quot;%CrLf%%CrLf%&quot;&gt;&lt;/separator&gt;&lt;format text=&quot;&quot;&gt;&lt;/format&gt;&lt;/value&gt;&lt;value type=&quot;OawBookmark&quot; name=&quot;RecipientClosing&quot;&gt;&lt;separator text=&quot;%CrLf%%CrLf%&quot;&gt;&lt;/separator&gt;&lt;format text=&quot;&quot;&gt;&lt;/format&gt;&lt;/value&gt;&lt;value type=&quot;OawDocProperty&quot; name=&quot;Signature1.Name&quot;&gt;&lt;separator text=&quot;%CrLf%&quot;&gt;&lt;/separator&gt;&lt;format text=&quot;&quot;&gt;&lt;/format&gt;&lt;/value&gt;&lt;value type=&quot;OawDocProperty&quot; name=&quot;Signature1.Function&quot;&gt;&lt;separator text=&quot;%CrLf%%CrLf%&quot;&gt;&lt;/separator&gt;&lt;format text=&quot;&quot;&gt;&lt;/format&gt;&lt;/value&gt;&lt;value type=&quot;OawDocProperty&quot; name=&quot;Company.Company&quot;&gt;&lt;separator text=&quot;%CrLf%&quot;&gt;&lt;/separator&gt;&lt;format text=&quot;&quot;&gt;&lt;/format&gt;&lt;/value&gt;&lt;value type=&quot;OawDocProperty&quot; name=&quot;Company.Address1&quot;&gt;&lt;separator text=&quot;%CrLf%&quot;&gt;&lt;/separator&gt;&lt;format text=&quot;&quot;&gt;&lt;/format&gt;&lt;/value&gt;&lt;value type=&quot;OawDocProperty&quot; name=&quot;Company.Address2&quot;&gt;&lt;separator text=&quot;%CrLf%&quot;&gt;&lt;/separator&gt;&lt;format text=&quot;&quot;&gt;&lt;/format&gt;&lt;/value&gt;&lt;value type=&quot;OawDocProperty&quot; name=&quot;Company.Address3&quot;&gt;&lt;separator text=&quot;%CrLf%&quot;&gt;&lt;/separator&gt;&lt;format text=&quot;&quot;&gt;&lt;/format&gt;&lt;/value&gt;&lt;value type=&quot;OawDocProperty&quot; name=&quot;Company.Address4&quot;&gt;&lt;separator text=&quot;%CrLf%&quot;&gt;&lt;/separator&gt;&lt;format text=&quot;&quot;&gt;&lt;/format&gt;&lt;/value&gt;&lt;value type=&quot;OawDocProperty&quot; name=&quot;Company.Address5&quot;&gt;&lt;separator text=&quot;%CrLf%&quot;&gt;&lt;/separator&gt;&lt;format text=&quot;&quot;&gt;&lt;/format&gt;&lt;/value&gt;&lt;value type=&quot;OawDocProperty&quot; name=&quot;Company.Address6&quot;&gt;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value type=&quot;OawLanguage&quot; name=&quot;Email.TextDisclaimer&quot;&gt;&lt;separator text=&quot;%CrLf%&quot;&gt;&lt;/separator&gt;&lt;format text=&quot;&quot;&gt;&lt;/format&gt;&lt;/value&gt;&lt;value type=&quot;text&quot;&gt;http://www.officeatwork.com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/body&gt;&lt;/mail&gt;&lt;/send&gt;&lt;send profileUID=&quot;2006120514241910601803&quot;&gt;&lt;PDF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Bookmark&quot; name=&quot;Subject&quot;&gt;&lt;separator text=&quot;&quot;&gt;&lt;/separator&gt;&lt;format text=&quot;&quot;&gt;&lt;/format&gt;&lt;/value&gt;&lt;/fileName&gt;&lt;/PDF&gt;&lt;mail&gt;&lt;to&gt;&lt;value type=&quot;OawDocProperty&quot; name=&quot;Receipient.EMail&quot;&gt;&lt;separator text=&quot;&quot;&gt;&lt;/separator&gt;&lt;format text=&quot;&quot;&gt;&lt;/format&gt;&lt;/value&gt;&lt;/to&gt;&lt;cc&gt;&lt;/cc&gt;&lt;bcc&gt;&lt;/bcc&gt;&lt;subject&gt;&lt;value type=&quot;OawBookmark&quot; name=&quot;Subject&quot;&gt;&lt;separator text=&quot;&quot;&gt;&lt;/separator&gt;&lt;format text=&quot;&quot;&gt;&lt;/format&gt;&lt;/value&gt;&lt;/subject&gt;&lt;body&gt;&lt;value type=&quot;OawBookmark&quot; name=&quot;RecipientIntroduction&quot;&gt;&lt;separator text=&quot;%CrLf%%CrLf%&quot;&gt;&lt;/separator&gt;&lt;format text=&quot;&quot;&gt;&lt;/format&gt;&lt;/value&gt;&lt;value type=&quot;OawLanguage&quot; name=&quot;Email.Text01&quot;&gt;&lt;separator text=&quot;&quot;&gt;&lt;/separator&gt;&lt;format text=&quot;&quot;&gt;&lt;/format&gt;&lt;/value&gt;&lt;value type=&quot;OawBookmark&quot; name=&quot;Subject&quot;&gt;&lt;separator text=&quot;&quot;&gt;&lt;/separator&gt;&lt;format text=&quot;&quot;&gt;&lt;/format&gt;&lt;/value&gt;&lt;value type=&quot;OawLanguage&quot; name=&quot;Email.Text02&quot;&gt;&lt;separator text=&quot;%CrLf%%CrLf%&quot;&gt;&lt;/separator&gt;&lt;format text=&quot;&quot;&gt;&lt;/format&gt;&lt;/value&gt;&lt;value type=&quot;OawBookmark&quot; name=&quot;RecipientClosing&quot;&gt;&lt;separator text=&quot;%CrLf%%CrLf%&quot;&gt;&lt;/separator&gt;&lt;format text=&quot;&quot;&gt;&lt;/format&gt;&lt;/value&gt;&lt;value type=&quot;OawDocProperty&quot; name=&quot;Signature1.Name&quot;&gt;&lt;separator text=&quot;%CrLf%&quot;&gt;&lt;/separator&gt;&lt;format text=&quot;&quot;&gt;&lt;/format&gt;&lt;/value&gt;&lt;value type=&quot;OawDocProperty&quot; name=&quot;Signature1.Function&quot;&gt;&lt;separator text=&quot;%CrLf%%CrLf%&quot;&gt;&lt;/separator&gt;&lt;format text=&quot;&quot;&gt;&lt;/format&gt;&lt;/value&gt;&lt;value type=&quot;OawDocProperty&quot; name=&quot;Company.Company&quot;&gt;&lt;separator text=&quot;%CrLf%&quot;&gt;&lt;/separator&gt;&lt;format text=&quot;&quot;&gt;&lt;/format&gt;&lt;/value&gt;&lt;value type=&quot;OawDocProperty&quot; name=&quot;Company.Address1&quot;&gt;&lt;separator text=&quot;%CrLf%&quot;&gt;&lt;/separator&gt;&lt;format text=&quot;&quot;&gt;&lt;/format&gt;&lt;/value&gt;&lt;value type=&quot;OawDocProperty&quot; name=&quot;Company.Address2&quot;&gt;&lt;separator text=&quot;%CrLf%&quot;&gt;&lt;/separator&gt;&lt;format text=&quot;&quot;&gt;&lt;/format&gt;&lt;/value&gt;&lt;value type=&quot;OawDocProperty&quot; name=&quot;Company.Address3&quot;&gt;&lt;separator text=&quot;%CrLf%&quot;&gt;&lt;/separator&gt;&lt;format text=&quot;&quot;&gt;&lt;/format&gt;&lt;/value&gt;&lt;value type=&quot;OawDocProperty&quot; name=&quot;Company.Address4&quot;&gt;&lt;separator text=&quot;%CrLf%&quot;&gt;&lt;/separator&gt;&lt;format text=&quot;&quot;&gt;&lt;/format&gt;&lt;/value&gt;&lt;value type=&quot;OawDocProperty&quot; name=&quot;Company.Address5&quot;&gt;&lt;separator text=&quot;%CrLf%&quot;&gt;&lt;/separator&gt;&lt;format text=&quot;&quot;&gt;&lt;/format&gt;&lt;/value&gt;&lt;value type=&quot;OawDocProperty&quot; name=&quot;Company.Address6&quot;&gt;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value type=&quot;OawLanguage&quot; name=&quot;Email.TextDisclaimer&quot;&gt;&lt;separator text=&quot;%CrLf%&quot;&gt;&lt;/separator&gt;&lt;format text=&quot;&quot;&gt;&lt;/format&gt;&lt;/value&gt;&lt;value type=&quot;text&quot;&gt;http://www.officeatwork.com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/body&gt;&lt;/mail&gt;&lt;/send&gt;&lt;send profileUID=&quot;2006121210395821292110&quot;&gt;&lt;mail&gt;&lt;to&gt;&lt;value type=&quot;OawDocProperty&quot; name=&quot;Receipient.EMail&quot;&gt;&lt;separator text=&quot;&quot;&gt;&lt;/separator&gt;&lt;format text=&quot;&quot;&gt;&lt;/format&gt;&lt;/value&gt;&lt;/to&gt;&lt;cc&gt;&lt;/cc&gt;&lt;bcc&gt;&lt;/bcc&gt;&lt;body&gt;&lt;/body&gt;&lt;subject&gt;&lt;value type=&quot;OawBookmark&quot; name=&quot;Subject&quot;&gt;&lt;separator text=&quot;&quot;&gt;&lt;/separator&gt;&lt;format text=&quot;&quot;&gt;&lt;/format&gt;&lt;/value&gt;&lt;/subject&gt;&lt;/mail&gt;&lt;word&gt;&lt;keywords&gt;&lt;/keywords&gt;&lt;author&gt;&lt;value type=&quot;OawDocProperty&quot; name=&quot;Author.Name&quot;&gt;&lt;separator text=&quot;&quot;&gt;&lt;/separator&gt;&lt;format text=&quot;&quot;&gt;&lt;/format&gt;&lt;/value&gt;&lt;/author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Departement&quot;&gt;&lt;separator text=&quot;&quot;&gt;&lt;/separator&gt;&lt;format text=&quot;&quot;&gt;&lt;/format&gt;&lt;/value&gt;&lt;/company&gt;&lt;subject&gt;&lt;value type=&quot;OawBookmark&quot; name=&quot;Subject&quot;&gt;&lt;separator text=&quot;&quot;&gt;&lt;/separator&gt;&lt;format text=&quot;&quot;&gt;&lt;/format&gt;&lt;/value&gt;&lt;/subject&gt;&lt;title&gt;&lt;value type=&quot;OawBookmark&quot; name=&quot;ContentType&quot;&gt;&lt;separator text=&quot;&quot;&gt;&lt;/separator&gt;&lt;format text=&quot;&quot;&gt;&lt;/format&gt;&lt;/value&gt;&lt;/title&gt;&lt;fileName&gt;&lt;value type=&quot;OawBookmark&quot; name=&quot;Subject&quot;&gt;&lt;separator text=&quot;&quot;&gt;&lt;/separator&gt;&lt;format text=&quot;&quot;&gt;&lt;/format&gt;&lt;/value&gt;&lt;/fileName&gt;&lt;/word&gt;&lt;PDF&gt;&lt;keywords&gt;&lt;/keywords&gt;&lt;author&gt;&lt;value type=&quot;OawDocProperty&quot; name=&quot;Author.Name&quot;&gt;&lt;separator text=&quot;&quot;&gt;&lt;/separator&gt;&lt;format text=&quot;&quot;&gt;&lt;/format&gt;&lt;/value&gt;&lt;/author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Departement&quot;&gt;&lt;separator text=&quot;&quot;&gt;&lt;/separator&gt;&lt;format text=&quot;&quot;&gt;&lt;/format&gt;&lt;/value&gt;&lt;/company&gt;&lt;subject&gt;&lt;value type=&quot;OawBookmark&quot; name=&quot;Subject&quot;&gt;&lt;separator text=&quot;&quot;&gt;&lt;/separator&gt;&lt;format text=&quot;&quot;&gt;&lt;/format&gt;&lt;/value&gt;&lt;/subject&gt;&lt;title&gt;&lt;value type=&quot;OawBookmark&quot; name=&quot;ContentType&quot;&gt;&lt;separator text=&quot;&quot;&gt;&lt;/separator&gt;&lt;format text=&quot;&quot;&gt;&lt;/format&gt;&lt;/value&gt;&lt;/title&gt;&lt;fileName&gt;&lt;value type=&quot;OawBookmark&quot; name=&quot;Subject&quot;&gt;&lt;separator text=&quot;&quot;&gt;&lt;/separator&gt;&lt;format text=&quot;&quot;&gt;&lt;/format&gt;&lt;/value&gt;&lt;/fileName&gt;&lt;/PDF&gt;&lt;/send&gt;&lt;save profileUID=&quot;2006121210441235887611&quot;&gt;&lt;word&gt;&lt;keywords&gt;&lt;/keywords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Departement&quot;&gt;&lt;separator text=&quot;&quot;&gt;&lt;/separator&gt;&lt;format text=&quot;&quot;&gt;&lt;/format&gt;&lt;/value&gt;&lt;/company&gt;&lt;title&gt;&lt;value type=&quot;OawBookmark&quot; name=&quot;ContentType&quot;&gt;&lt;separator text=&quot;&quot;&gt;&lt;/separator&gt;&lt;format text=&quot;&quot;&gt;&lt;/format&gt;&lt;/value&gt;&lt;/title&gt;&lt;author&gt;&lt;value type=&quot;OawDocProperty&quot; name=&quot;Author.Name&quot;&gt;&lt;separator text=&quot;&quot;&gt;&lt;/separator&gt;&lt;format text=&quot;&quot;&gt;&lt;/format&gt;&lt;/value&gt;&lt;/author&gt;&lt;subject&gt;&lt;value type=&quot;OawBookmark&quot; name=&quot;Subject&quot;&gt;&lt;separator text=&quot;&quot;&gt;&lt;/separator&gt;&lt;format text=&quot;&quot;&gt;&lt;/format&gt;&lt;/value&gt;&lt;/subject&gt;&lt;fileName&gt;&lt;value type=&quot;OawBookmark&quot; name=&quot;Subject&quot;&gt;&lt;separator text=&quot;&quot;&gt;&lt;/separator&gt;&lt;format text=&quot;&quot;&gt;&lt;/format&gt;&lt;/value&gt;&lt;/fileName&gt;&lt;/word&gt;&lt;PDF&gt;&lt;keywords&gt;&lt;/keywords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Departement&quot;&gt;&lt;separator text=&quot;&quot;&gt;&lt;/separator&gt;&lt;format text=&quot;&quot;&gt;&lt;/format&gt;&lt;/value&gt;&lt;/company&gt;&lt;title&gt;&lt;value type=&quot;OawBookmark&quot; name=&quot;ContentType&quot;&gt;&lt;separator text=&quot;&quot;&gt;&lt;/separator&gt;&lt;format text=&quot;&quot;&gt;&lt;/format&gt;&lt;/value&gt;&lt;/title&gt;&lt;author&gt;&lt;value type=&quot;OawDocProperty&quot; name=&quot;Author.Name&quot;&gt;&lt;separator text=&quot;&quot;&gt;&lt;/separator&gt;&lt;format text=&quot;&quot;&gt;&lt;/format&gt;&lt;/value&gt;&lt;/author&gt;&lt;subject&gt;&lt;value type=&quot;OawBookmark&quot; name=&quot;Subject&quot;&gt;&lt;separator text=&quot;&quot;&gt;&lt;/separator&gt;&lt;format text=&quot;&quot;&gt;&lt;/format&gt;&lt;/value&gt;&lt;/subject&gt;&lt;fileName&gt;&lt;value type=&quot;OawBookmark&quot; name=&quot;Subject&quot;&gt;&lt;separator text=&quot;&quot;&gt;&lt;/separator&gt;&lt;format text=&quot;&quot;&gt;&lt;/format&gt;&lt;/value&gt;&lt;/fileName&gt;&lt;/PDF&gt;&lt;/save&gt;&lt;/OawOMS&gt;_x000d_"/>
    <w:docVar w:name="oawPaperSize" w:val="7"/>
    <w:docVar w:name="OawPrint.2003010711185094343750537" w:val="&lt;source&gt;&lt;documentProperty UID=&quot;2002122011014149059130932&quot;&gt;&lt;Fields List=&quot;LogoBlackWhite&quot;/&gt;&lt;OawPicture name=&quot;Logo&quot; field=&quot;LogoBlackWhite&quot; UID=&quot;2004030310155302814490&quot; top=&quot;0&quot; left=&quot;0&quot; relativeHorizontalPosition=&quot;1&quot; relativeVerticalPosition=&quot;1&quot; anchorBookmark=&quot;Logo2,Logo&quot; horizontalAdjustment=&quot;0&quot; verticalAdjustment=&quot;0&quot;/&gt;&lt;/documentProperty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Print.2004040214370529854396" w:val="&lt;source&gt;&lt;documentProperty UID=&quot;&quot;&gt;&lt;Fields List=&quot;&quot;/&gt;&lt;OawPicture name=&quot;Logo&quot; field=&quot;&quot; UID=&quot;2004030310155302814490&quot; top=&quot;0&quot; left=&quot;0&quot; relativeHorizontalPosition=&quot;1&quot; relativeVerticalPosition=&quot;1&quot; anchorBookmark=&quot;Logo2,Logo&quot; horizontalAdjustment=&quot;0&quot; verticalAdjustment=&quot;0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Print.2006120514062149532222" w:val="&lt;source&gt;&lt;documentProperty UID=&quot;2002122011014149059130932&quot;&gt;&lt;Fields List=&quot;LogoBlackWhite&quot;/&gt;&lt;OawPicture name=&quot;Logo&quot; field=&quot;LogoBlackWhite&quot; UID=&quot;2004030310155302814490&quot; top=&quot;0&quot; left=&quot;0&quot; relativeHorizontalPosition=&quot;1&quot; relativeVerticalPosition=&quot;1&quot; anchorBookmark=&quot;Logo2,Logo&quot; horizontalAdjustment=&quot;0&quot; verticalAdjustment=&quot;0&quot;/&gt;&lt;/documentProperty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Print.2006120514073882160728" w:val="&lt;source&gt;&lt;documentProperty UID=&quot;&quot;&gt;&lt;Fields List=&quot;&quot;/&gt;&lt;OawPicture name=&quot;Logo&quot; field=&quot;&quot; UID=&quot;2004030310155302814490&quot; top=&quot;0&quot; left=&quot;0&quot; relativeHorizontalPosition=&quot;1&quot; relativeVerticalPosition=&quot;1&quot; anchorBookmark=&quot;Logo2,Logo&quot; horizontalAdjustment=&quot;0&quot; verticalAdjustment=&quot;0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Print.2006120711380151760646" w:val="&lt;source&gt;&lt;documentProperty UID=&quot;2002122010583847234010578&quot;&gt;&lt;Fields List=&quot;SignatureHighResColor&quot;/&gt;&lt;OawPicture name=&quot;Signature1&quot; field=&quot;SignatureHighResColor&quot; UID=&quot;2004040209084980843362&quot; top=&quot;-150&quot; left=&quot;-100&quot; relativeHorizontalPosition=&quot;0&quot; relativeVerticalPosition=&quot;2&quot; anchorBookmark=&quot;Signature&quot;/&gt;&lt;/documentProperty&gt;&lt;documentProperty UID=&quot;2003061115381095709037&quot;&gt;&lt;Fields List=&quot;SignatureHighResColor&quot;/&gt;&lt;OawPicture name=&quot;Signature2&quot; field=&quot;SignatureHighResColor&quot; UID=&quot;2004040210492106773324&quot; top=&quot;-150&quot; left=&quot;800&quot; relativeHorizontalPosition=&quot;0&quot; relativeVerticalPosition=&quot;2&quot; anchorBookmark=&quot;Signature&quot;/&gt;&lt;/documentProperty&gt;&lt;documentProperty UID=&quot;2003060614150123456789&quot;&gt;&lt;SQL&gt;SELECT Value, UID FROM Data WHERE LCID = '%WhereLCID%';&lt;/SQL&gt;&lt;OawDocProperty name=&quot;Outputprofile.ExternalSignature&quot; field=&quot;Outputprofile.External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Print.2010071914505949584758" w:val="&lt;source&gt;&lt;documentProperty UID=&quot;2003060614150123456789&quot;&gt;&lt;SQL&gt;SELECT Value, UID FROM Data WHERE LCID = '%WhereLCID%';&lt;/SQL&gt;&lt;OawDocProperty name=&quot;Outputprofile.Internal&quot; field=&quot;Outputprofile.Internal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Print.2010071914510808109584" w:val="&lt;source&gt;&lt;documentProperty UID=&quot;2003060614150123456789&quot;&gt;&lt;SQL&gt;SELECT Value, UID FROM Data WHERE LCID = '%WhereLCID%';&lt;/SQL&gt;&lt;OawDocProperty name=&quot;Outputprofile.Internal&quot; field=&quot;Outputprofile.Internal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Print.2010071914515554119854" w:val="&lt;source&gt;&lt;documentProperty UID=&quot;2003060614150123456789&quot;&gt;&lt;SQL&gt;SELECT Value, UID FROM Data WHERE LCID = '%WhereLCID%';&lt;/SQL&gt;&lt;OawDocProperty name=&quot;Outputprofile.Internal&quot; field=&quot;Outputprofile.Internal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Print.2010071914543648299648" w:val="&lt;source&gt;&lt;documentProperty UID=&quot;2003060614150123456789&quot;&gt;&lt;SQL&gt;SELECT Value, UID FROM Data WHERE LCID = '%WhereLCID%';&lt;/SQL&gt;&lt;OawDocProperty name=&quot;Outputprofile.External&quot; field=&quot;Outputprofile.External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Print.2010071914584326300121" w:val="&lt;source&gt;&lt;documentProperty UID=&quot;2003060614150123456789&quot;&gt;&lt;SQL&gt;SELECT Value, UID FROM Data WHERE LCID = '%WhereLCID%';&lt;/SQL&gt;&lt;OawDocProperty name=&quot;Outputprofile.External&quot; field=&quot;Outputprofile.External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Print.2010071914585275568157" w:val="&lt;source&gt;&lt;documentProperty UID=&quot;2003060614150123456789&quot;&gt;&lt;SQL&gt;SELECT Value, UID FROM Data WHERE LCID = '%WhereLCID%';&lt;/SQL&gt;&lt;OawDocProperty name=&quot;Outputprofile.External&quot; field=&quot;Outputprofile.External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Print.3" w:val="&lt;source&gt;&lt;documentProperty UID=&quot;2002122011014149059130932&quot;&gt;&lt;Fields List=&quot;LogoBlackWhite&quot;/&gt;&lt;OawPicture name=&quot;Logo&quot; field=&quot;LogoBlackWhite&quot; UID=&quot;2004030310155302814490&quot; top=&quot;0&quot; left=&quot;0&quot; relativeHorizontalPosition=&quot;1&quot; relativeVerticalPosition=&quot;1&quot; anchorBookmark=&quot;Logo2,Logo&quot; horizontalAdjustment=&quot;0&quot; verticalAdjustment=&quot;0&quot;/&gt;&lt;/documentProperty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Print.4" w:val="&lt;source&gt;&lt;documentProperty UID=&quot;&quot;&gt;&lt;Fields List=&quot;&quot;/&gt;&lt;OawPicture name=&quot;Logo&quot; field=&quot;&quot; UID=&quot;2004030310155302814490&quot; top=&quot;0&quot; left=&quot;0&quot; relativeHorizontalPosition=&quot;1&quot; relativeVerticalPosition=&quot;1&quot; anchorBookmark=&quot;Logo2,Logo&quot; horizontalAdjustment=&quot;0&quot; verticalAdjustment=&quot;0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PrinterTray.2003010711185094343750537" w:val="document.firstpage:=2004040215283940034110;document.otherpages:=2004040215283940034110;"/>
    <w:docVar w:name="OawPrinterTray.2004040214370529854396" w:val="document.firstpage:=2003061718064858105452;document.otherpages:=2003061718064858105452;"/>
    <w:docVar w:name="OawPrinterTray.2006120514062149532222" w:val="document.firstpage:=2003061718080779000241;document.otherpages:=2003061718080779000241;"/>
    <w:docVar w:name="OawPrinterTray.2006120514073882160728" w:val="document.firstpage:=2003061718064858105452;document.otherpages:=2003061718064858105452;"/>
    <w:docVar w:name="OawPrinterTray.2006120711380151760646" w:val="document.firstpage:=2003061718080779000241;document.otherpages:=2003061718080779000241;"/>
    <w:docVar w:name="OawPrinterTray.2010071914505949584758" w:val="document.firstpage:=2003061718080779000241;document.otherpages:=2003061718080779000241;"/>
    <w:docVar w:name="OawPrinterTray.2010071914510808109584" w:val="document.firstpage:=2010071914442260920131;document.otherpages:=2010071914442260920131;"/>
    <w:docVar w:name="OawPrinterTray.2010071914515554119854" w:val="document.firstpage:=2010071914525983794155;document.otherpages:=2010071914525983794155;"/>
    <w:docVar w:name="OawPrinterTray.2010071914543648299648" w:val="document.firstpage:=2003061718080779000241;document.otherpages:=2003061718080779000241;"/>
    <w:docVar w:name="OawPrinterTray.2010071914584326300121" w:val="document.firstpage:=2010071914442260920131;document.otherpages:=2010071914442260920131;"/>
    <w:docVar w:name="OawPrinterTray.2010071914585275568157" w:val="document.firstpage:=2010071914525983794155;document.otherpages:=2010071914525983794155;"/>
    <w:docVar w:name="OawPrinterTray.3" w:val="document.firstpage:=2003061718080779000241;document.otherpages:=2003061718080779000241;"/>
    <w:docVar w:name="OawPrinterTray.4" w:val="document.firstpage:=2003061718064858105452;document.otherpages:=2003061718064858105452;"/>
    <w:docVar w:name="OawPrintRestore.2003010711185094343750537" w:val="&lt;source&gt;&lt;documentProperty UID=&quot;2002122011014149059130932&quot;&gt;&lt;Fields List=&quot;LogoColor&quot;/&gt;&lt;OawPicture name=&quot;Logo&quot; field=&quot;LogoColor&quot; UID=&quot;2004030310155302814490&quot; top=&quot;0&quot; left=&quot;0&quot; relativeHorizontalPosition=&quot;1&quot; relativeVerticalPosition=&quot;1&quot; anchorBookmark=&quot;Logo2,Logo&quot; horizontalAdjustment=&quot;0&quot; verticalAdjustment=&quot;0&quot;/&gt;&lt;/documentProperty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PrintRestore.2004040214370529854396" w:val="&lt;source&gt;&lt;documentProperty UID=&quot;2002122011014149059130932&quot;&gt;&lt;Fields List=&quot;LogoColor&quot;/&gt;&lt;OawPicture name=&quot;Logo&quot; field=&quot;LogoColor&quot; UID=&quot;2004030310155302814490&quot; top=&quot;0&quot; left=&quot;0&quot; relativeHorizontalPosition=&quot;1&quot; relativeVerticalPosition=&quot;1&quot; anchorBookmark=&quot;Logo2,Logo&quot; horizontalAdjustment=&quot;0&quot; verticalAdjustment=&quot;0&quot;/&gt;&lt;/documentProperty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PrintRestore.2006120514062149532222" w:val="&lt;source&gt;&lt;documentProperty UID=&quot;2002122011014149059130932&quot;&gt;&lt;Fields List=&quot;LogoColor&quot;/&gt;&lt;OawPicture name=&quot;Logo&quot; field=&quot;LogoColor&quot; UID=&quot;2004030310155302814490&quot; top=&quot;0&quot; left=&quot;0&quot; relativeHorizontalPosition=&quot;1&quot; relativeVerticalPosition=&quot;1&quot; anchorBookmark=&quot;Logo2,Logo&quot; horizontalAdjustment=&quot;0&quot; verticalAdjustment=&quot;0&quot;/&gt;&lt;/documentProperty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PrintRestore.2006120514073882160728" w:val="&lt;source&gt;&lt;documentProperty UID=&quot;2002122011014149059130932&quot;&gt;&lt;Fields List=&quot;LogoColor&quot;/&gt;&lt;OawPicture name=&quot;Logo&quot; field=&quot;LogoColor&quot; UID=&quot;2004030310155302814490&quot; top=&quot;0&quot; left=&quot;0&quot; relativeHorizontalPosition=&quot;1&quot; relativeVerticalPosition=&quot;1&quot; anchorBookmark=&quot;Logo2,Logo&quot; horizontalAdjustment=&quot;0&quot; verticalAdjustment=&quot;0&quot;/&gt;&lt;/documentProperty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PrintRestore.2006120711380151760646" w:val="&lt;source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OawDocProperty name=&quot;Outputprofile.ExternalSignature&quot; field=&quot;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PrintRestore.2010071914505949584758" w:val="&lt;source&gt;&lt;documentProperty UID=&quot;&quot;&gt;&lt;Fields List=&quot;&quot;/&gt;&lt;OawDocProperty name=&quot;Outputprofile.Internal&quot; field=&quot;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PrintRestore.2010071914510808109584" w:val="&lt;source&gt;&lt;documentProperty UID=&quot;&quot;&gt;&lt;Fields List=&quot;&quot;/&gt;&lt;OawDocProperty name=&quot;Outputprofile.Internal&quot; field=&quot;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PrintRestore.2010071914515554119854" w:val="&lt;source&gt;&lt;documentProperty UID=&quot;&quot;&gt;&lt;Fields List=&quot;&quot;/&gt;&lt;OawDocProperty name=&quot;Outputprofile.Internal&quot; field=&quot;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PrintRestore.2010071914543648299648" w:val="&lt;source&gt;&lt;documentProperty UID=&quot;&quot;&gt;&lt;Fields List=&quot;&quot;/&gt;&lt;OawDocProperty name=&quot;Outputprofile.External&quot; field=&quot;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PrintRestore.2010071914584326300121" w:val="&lt;source&gt;&lt;documentProperty UID=&quot;&quot;&gt;&lt;Fields List=&quot;&quot;/&gt;&lt;OawDocProperty name=&quot;Outputprofile.External&quot; field=&quot;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PrintRestore.2010071914585275568157" w:val="&lt;source&gt;&lt;documentProperty UID=&quot;&quot;&gt;&lt;Fields List=&quot;&quot;/&gt;&lt;OawDocProperty name=&quot;Outputprofile.External&quot; field=&quot;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PrintRestore.3" w:val="&lt;source&gt;&lt;documentProperty UID=&quot;2002122011014149059130932&quot;&gt;&lt;Fields List=&quot;LogoColor&quot;/&gt;&lt;OawPicture name=&quot;Logo&quot; field=&quot;LogoColor&quot; UID=&quot;2004030310155302814490&quot; top=&quot;0&quot; left=&quot;0&quot; relativeHorizontalPosition=&quot;1&quot; relativeVerticalPosition=&quot;1&quot; anchorBookmark=&quot;Logo2,Logo&quot; horizontalAdjustment=&quot;0&quot; verticalAdjustment=&quot;0&quot;/&gt;&lt;/documentProperty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PrintRestore.4" w:val="&lt;source&gt;&lt;documentProperty UID=&quot;2002122011014149059130932&quot;&gt;&lt;Fields List=&quot;LogoColor&quot;/&gt;&lt;OawPicture name=&quot;Logo&quot; field=&quot;LogoColor&quot; UID=&quot;2004030310155302814490&quot; top=&quot;0&quot; left=&quot;0&quot; relativeHorizontalPosition=&quot;1&quot; relativeVerticalPosition=&quot;1&quot; anchorBookmark=&quot;Logo2,Logo&quot; horizontalAdjustment=&quot;0&quot; verticalAdjustment=&quot;0&quot;/&gt;&lt;/documentProperty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ProjectID" w:val="luchmaster"/>
    <w:docVar w:name="OawRecipients" w:val="&lt;Recipients&gt;&lt;Recipient&gt;&lt;UID&gt;2024020108461209767620&lt;/UID&gt;&lt;IDName&gt;Empfänger&lt;/IDName&gt;&lt;RecipientPlainUnchanged&gt;-1&lt;/RecipientPlainUnchanged&gt;&lt;RecipientActive&gt;-1&lt;/RecipientActive&gt;&lt;RecipientIcon&gt;Contact&lt;/RecipientIcon&gt;&lt;MappingTableLabel&gt;&lt;/MappingTableLabel&gt;&lt;MappingTableActive&gt;&lt;/MappingTableActive&gt;&lt;DeliveryOption&gt;&lt;/DeliveryOption&gt;&lt;DeliveryOption2&gt;&lt;/DeliveryOption2&gt;&lt;Company&gt;&lt;/Company&gt;&lt;Department&gt;&lt;/Department&gt;&lt;Title&gt;&lt;/Title&gt;&lt;FirstName&gt;&lt;/FirstName&gt;&lt;MiddleName&gt;&lt;/MiddleName&gt;&lt;LastName&gt;&lt;/LastName&gt;&lt;Suffix&gt;&lt;/Suffix&gt;&lt;FullName&gt;&lt;/FullName&gt;&lt;JobTitle&gt;&lt;/JobTitle&gt;&lt;AddressStreet&gt;&lt;/AddressStreet&gt;&lt;AddressZIP&gt;&lt;/AddressZIP&gt;&lt;AddressCity&gt;&lt;/AddressCity&gt;&lt;Address&gt;&lt;/Address&gt;&lt;CompleteAddress&gt;&lt;/CompleteAddress&gt;&lt;AddressSingleLine&gt;&lt;/AddressSingleLine&gt;&lt;Telephone&gt;&lt;/Telephone&gt;&lt;Fax&gt;&lt;/Fax&gt;&lt;EMail&gt;&lt;/EMail&gt;&lt;CopyTo&gt;&lt;/CopyTo&gt;&lt;Introduction&gt;%SelectionStart%Sehr geehrte Damen und Herren%SelectionEnd%&lt;/Introduction&gt;&lt;Closing&gt;Freundliche Grüsse&lt;/Closing&gt;&lt;FormattedFullAddress&gt;&lt;/FormattedFullAddress&gt;&lt;CompleteAddressImported&gt;&lt;/CompleteAddressImported&gt;&lt;IntroductionImported&gt;&lt;/IntroductionImported&gt;&lt;/Recipient&gt;&lt;/Recipients&gt;_x000d_"/>
    <w:docVar w:name="OawSave.2003112513571987705547" w:val="&lt;source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ave.2003112610595290705547" w:val="&lt;source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ave.2003112717153125284480" w:val="&lt;source&gt;&lt;documentProperty UID=&quot;2002122011014149059130932&quot;&gt;&lt;Fields List=&quot;LogoHighResColor&quot;/&gt;&lt;OawPicture name=&quot;Logo&quot; field=&quot;LogoHighResColor&quot; UID=&quot;2004030310155302814490&quot; top=&quot;0&quot; left=&quot;0&quot; relativeHorizontalPosition=&quot;1&quot; relativeVerticalPosition=&quot;1&quot; anchorBookmark=&quot;Logo2,Logo&quot; horizontalAdjustment=&quot;0&quot; verticalAdjustment=&quot;0&quot;/&gt;&lt;/documentProperty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ave.2004040214492466553768" w:val="&lt;source&gt;&lt;documentProperty UID=&quot;2002122011014149059130932&quot;&gt;&lt;Fields List=&quot;LogoBlackWhite&quot;/&gt;&lt;OawPicture name=&quot;Logo&quot; field=&quot;LogoBlackWhite&quot; UID=&quot;2004030310155302814490&quot; top=&quot;0&quot; left=&quot;0&quot; relativeHorizontalPosition=&quot;1&quot; relativeVerticalPosition=&quot;1&quot; anchorBookmark=&quot;Logo2,Logo&quot; horizontalAdjustment=&quot;0&quot; verticalAdjustment=&quot;0&quot;/&gt;&lt;/documentProperty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ave.2004062216425255253277" w:val="&lt;source&gt;&lt;documentProperty UID=&quot;2003060614150123456789&quot;&gt;&lt;SQL&gt;SELECT Value, UID FROM Data WHERE LCID = '%WhereLCID%';&lt;/SQL&gt;&lt;OawDocProperty name=&quot;Outputprofile.Internal&quot; field=&quot;Outputprofile.Internal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ave.2006120514374995979992" w:val="&lt;source&gt;&lt;documentProperty UID=&quot;2002122011014149059130932&quot;&gt;&lt;Fields List=&quot;LogoBlackWhite&quot;/&gt;&lt;OawPicture name=&quot;Logo&quot; field=&quot;LogoBlackWhite&quot; UID=&quot;2004030310155302814490&quot; top=&quot;0&quot; left=&quot;0&quot; relativeHorizontalPosition=&quot;1&quot; relativeVerticalPosition=&quot;1&quot; anchorBookmark=&quot;Logo2,Logo&quot; horizontalAdjustment=&quot;0&quot; verticalAdjustment=&quot;0&quot;/&gt;&lt;/documentProperty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ave.2006120514401556040061" w:val="&lt;source&gt;&lt;documentProperty UID=&quot;2003060614150123456789&quot;&gt;&lt;SQL&gt;SELECT Value, UID FROM Data WHERE LCID = '%WhereLCID%';&lt;/SQL&gt;&lt;OawDocProperty name=&quot;Outputprofile.External&quot; field=&quot;Outputprofile.External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ave.2006120514412679025182" w:val="&lt;source&gt;&lt;documentProperty UID=&quot;2002122011014149059130932&quot;&gt;&lt;Fields List=&quot;LogoBlackWhite&quot;/&gt;&lt;OawPicture name=&quot;Logo&quot; field=&quot;LogoBlackWhite&quot; UID=&quot;2004030310155302814490&quot; top=&quot;0&quot; left=&quot;0&quot; relativeHorizontalPosition=&quot;1&quot; relativeVerticalPosition=&quot;1&quot; anchorBookmark=&quot;Logo2,Logo&quot; horizontalAdjustment=&quot;0&quot; verticalAdjustment=&quot;0&quot;/&gt;&lt;/documentProperty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ave.2006120514423114802349" w:val="&lt;source&gt;&lt;documentProperty UID=&quot;2002122011014149059130932&quot;&gt;&lt;Fields List=&quot;LogoColor&quot;/&gt;&lt;OawPicture name=&quot;Logo&quot; field=&quot;LogoColor&quot; UID=&quot;2004030310155302814490&quot; top=&quot;0&quot; left=&quot;0&quot; relativeHorizontalPosition=&quot;1&quot; relativeVerticalPosition=&quot;1&quot; anchorBookmark=&quot;Logo2,Logo&quot; horizontalAdjustment=&quot;0&quot; verticalAdjustment=&quot;0&quot;/&gt;&lt;/documentProperty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ave.2006121210441235887611" w:val="&lt;source&gt;&lt;documentProperty UID=&quot;2002122010583847234010578&quot;&gt;&lt;Fields List=&quot;SignatureLowResColor&quot;/&gt;&lt;OawPicture name=&quot;Signature1&quot; field=&quot;SignatureLowResColor&quot; UID=&quot;2004040209084980843362&quot; top=&quot;-150&quot; left=&quot;-100&quot; relativeHorizontalPosition=&quot;0&quot; relativeVerticalPosition=&quot;2&quot; anchorBookmark=&quot;Signature&quot;/&gt;&lt;/documentProperty&gt;&lt;documentProperty UID=&quot;2003061115381095709037&quot;&gt;&lt;Fields List=&quot;SignatureLowResColor&quot;/&gt;&lt;OawPicture name=&quot;Signature2&quot; field=&quot;SignatureLowResColor&quot; UID=&quot;2004040210492106773324&quot; top=&quot;-150&quot; left=&quot;800&quot; relativeHorizontalPosition=&quot;0&quot; relativeVerticalPosition=&quot;2&quot; anchorBookmark=&quot;Signature&quot;/&gt;&lt;/documentProperty&gt;&lt;documentProperty UID=&quot;2003060614150123456789&quot;&gt;&lt;SQL&gt;SELECT Value, UID FROM Data WHERE LCID = '%WhereLCID%';&lt;/SQL&gt;&lt;OawDocProperty name=&quot;Outputprofile.ExternalSignature&quot; field=&quot;Outputprofile.External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aveRestore.2003112513571987705547" w:val="&lt;source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aveRestore.2003112610595290705547" w:val="&lt;source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aveRestore.2003112717153125284480" w:val="&lt;source&gt;&lt;documentProperty UID=&quot;2002122011014149059130932&quot;&gt;&lt;Fields List=&quot;LogoColor&quot;/&gt;&lt;OawPicture name=&quot;Logo&quot; field=&quot;LogoColor&quot; UID=&quot;2004030310155302814490&quot; top=&quot;0&quot; left=&quot;0&quot; relativeHorizontalPosition=&quot;1&quot; relativeVerticalPosition=&quot;1&quot; anchorBookmark=&quot;Logo2,Logo&quot; horizontalAdjustment=&quot;0&quot; verticalAdjustment=&quot;0&quot;/&gt;&lt;/documentProperty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aveRestore.2004040214492466553768" w:val="&lt;source&gt;&lt;documentProperty UID=&quot;2002122011014149059130932&quot;&gt;&lt;Fields List=&quot;LogoColor&quot;/&gt;&lt;OawPicture name=&quot;Logo&quot; field=&quot;LogoColor&quot; UID=&quot;2004030310155302814490&quot; top=&quot;0&quot; left=&quot;0&quot; relativeHorizontalPosition=&quot;1&quot; relativeVerticalPosition=&quot;1&quot; anchorBookmark=&quot;Logo2,Logo&quot; horizontalAdjustment=&quot;0&quot; verticalAdjustment=&quot;0&quot;/&gt;&lt;/documentProperty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aveRestore.2004062216425255253277" w:val="&lt;source&gt;&lt;documentProperty UID=&quot;&quot;&gt;&lt;Fields List=&quot;&quot;/&gt;&lt;OawDocProperty name=&quot;Outputprofile.Internal&quot; field=&quot;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aveRestore.2006120514374995979992" w:val="&lt;source&gt;&lt;documentProperty UID=&quot;2002122011014149059130932&quot;&gt;&lt;Fields List=&quot;LogoColor&quot;/&gt;&lt;OawPicture name=&quot;Logo&quot; field=&quot;LogoColor&quot; UID=&quot;2004030310155302814490&quot; top=&quot;0&quot; left=&quot;0&quot; relativeHorizontalPosition=&quot;1&quot; relativeVerticalPosition=&quot;1&quot; anchorBookmark=&quot;Logo2,Logo&quot; horizontalAdjustment=&quot;0&quot; verticalAdjustment=&quot;0&quot;/&gt;&lt;/documentProperty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aveRestore.2006120514401556040061" w:val="&lt;source&gt;&lt;documentProperty UID=&quot;&quot;&gt;&lt;Fields List=&quot;&quot;/&gt;&lt;OawDocProperty name=&quot;Outputprofile.External&quot; field=&quot;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aveRestore.2006120514412679025182" w:val="&lt;source&gt;&lt;documentProperty UID=&quot;2002122011014149059130932&quot;&gt;&lt;Fields List=&quot;LogoColor&quot;/&gt;&lt;OawPicture name=&quot;Logo&quot; field=&quot;LogoColor&quot; UID=&quot;2004030310155302814490&quot; top=&quot;0&quot; left=&quot;0&quot; relativeHorizontalPosition=&quot;1&quot; relativeVerticalPosition=&quot;1&quot; anchorBookmark=&quot;Logo2,Logo&quot; horizontalAdjustment=&quot;0&quot; verticalAdjustment=&quot;0&quot;/&gt;&lt;/documentProperty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aveRestore.2006120514423114802349" w:val="&lt;source&gt;&lt;documentProperty UID=&quot;2002122011014149059130932&quot;&gt;&lt;Fields List=&quot;LogoColor&quot;/&gt;&lt;OawPicture name=&quot;Logo&quot; field=&quot;LogoColor&quot; UID=&quot;2004030310155302814490&quot; top=&quot;0&quot; left=&quot;0&quot; relativeHorizontalPosition=&quot;1&quot; relativeVerticalPosition=&quot;1&quot; anchorBookmark=&quot;Logo2,Logo&quot; horizontalAdjustment=&quot;0&quot; verticalAdjustment=&quot;0&quot;/&gt;&lt;/documentProperty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aveRestore.2006121210441235887611" w:val="&lt;source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OawDocProperty name=&quot;Outputprofile.ExternalSignature&quot; field=&quot;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criptor" w:val="&lt;?xml version=&quot;1.0&quot;?&gt;_x000d_&lt;scriptor xmlns:xsi=&quot;http://www.w3.org/2001/XMLSchema-instance&quot; xsi:noNamespaceSchemaLocation=&quot;Scriptor_1.xsd&quot; SchemaVersion=&quot;1&quot;&gt;&lt;/scriptor&gt;_x000d_"/>
    <w:docVar w:name="OawSelectedSource.200212191811121321310321301031x" w:val="&lt;empty/&gt;"/>
    <w:docVar w:name="OawSelectedSource.2002122010583847234010578" w:val="&lt;empty/&gt;"/>
    <w:docVar w:name="OawSelectedSource.2002122011014149059130932" w:val="&lt;empty/&gt;"/>
    <w:docVar w:name="OawSelectedSource.2003061115381095709037" w:val="&lt;empty/&gt;"/>
    <w:docVar w:name="OawSelectedSource.2003080714212273705547" w:val="0"/>
    <w:docVar w:name="OawSelectedSource.2004112217333376588294" w:val="&lt;empty/&gt;"/>
    <w:docVar w:name="OawSelectedSource.2006040509495284662868" w:val="&lt;empty/&gt;"/>
    <w:docVar w:name="OawSelectedSource.2010072016315072560894" w:val="&lt;empty/&gt;"/>
    <w:docVar w:name="OawSelectedSource.2016110913315368876110" w:val="&lt;empty/&gt;"/>
    <w:docVar w:name="OawSend.1" w:val="&lt;source&gt;&lt;documentProperty UID=&quot;2002122011014149059130932&quot;&gt;&lt;Fields List=&quot;LogoBlackWhite&quot;/&gt;&lt;OawPicture name=&quot;Logo&quot; field=&quot;LogoBlackWhite&quot; UID=&quot;2004030310155302814490&quot; top=&quot;0&quot; left=&quot;0&quot; relativeHorizontalPosition=&quot;1&quot; relativeVerticalPosition=&quot;1&quot; anchorBookmark=&quot;Logo2,Logo&quot; horizontalAdjustment=&quot;0&quot; verticalAdjustment=&quot;0&quot;/&gt;&lt;/documentProperty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end.2003010711200895123470110" w:val="&lt;source&gt;&lt;documentProperty UID=&quot;2003060614150123456789&quot;&gt;&lt;SQL&gt;SELECT Value, UID FROM Data WHERE LCID = '%WhereLCID%';&lt;/SQL&gt;&lt;OawDocProperty name=&quot;Outputprofile.Internal&quot; field=&quot;Outputprofile.Internal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end.2004040214394214143821" w:val="&lt;source&gt;&lt;documentProperty UID=&quot;2002122011014149059130932&quot;&gt;&lt;Fields List=&quot;LogoLowResColor&quot;/&gt;&lt;OawPicture name=&quot;Logo&quot; field=&quot;LogoLowResColor&quot; UID=&quot;2004030310155302814490&quot; top=&quot;0&quot; left=&quot;0&quot; relativeHorizontalPosition=&quot;1&quot; relativeVerticalPosition=&quot;1&quot; anchorBookmark=&quot;Logo2,Logo&quot; horizontalAdjustment=&quot;0&quot; verticalAdjustment=&quot;0&quot;/&gt;&lt;/documentProperty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end.2004040214394261858638" w:val="&lt;source&gt;&lt;documentProperty UID=&quot;2002122011014149059130932&quot;&gt;&lt;Fields List=&quot;LogoBlackWhite&quot;/&gt;&lt;OawPicture name=&quot;Logo&quot; field=&quot;LogoBlackWhite&quot; UID=&quot;2004030310155302814490&quot; top=&quot;0&quot; left=&quot;0&quot; relativeHorizontalPosition=&quot;1&quot; relativeVerticalPosition=&quot;1&quot; anchorBookmark=&quot;Logo2,Logo&quot; horizontalAdjustment=&quot;0&quot; verticalAdjustment=&quot;0&quot;/&gt;&lt;/documentProperty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end.2006120514175878093883" w:val="&lt;source&gt;&lt;documentProperty UID=&quot;2003060614150123456789&quot;&gt;&lt;SQL&gt;SELECT Value, UID FROM Data WHERE LCID = '%WhereLCID%';&lt;/SQL&gt;&lt;OawDocProperty name=&quot;Outputprofile.External&quot; field=&quot;Outputprofile.External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end.2006120514215842576656" w:val="&lt;source&gt;&lt;documentProperty UID=&quot;2002122011014149059130932&quot;&gt;&lt;Fields List=&quot;LogoBlackWhite&quot;/&gt;&lt;OawPicture name=&quot;Logo&quot; field=&quot;LogoBlackWhite&quot; UID=&quot;2004030310155302814490&quot; top=&quot;0&quot; left=&quot;0&quot; relativeHorizontalPosition=&quot;1&quot; relativeVerticalPosition=&quot;1&quot; anchorBookmark=&quot;Logo2,Logo&quot; horizontalAdjustment=&quot;0&quot; verticalAdjustment=&quot;0&quot;/&gt;&lt;/documentProperty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end.2006120514241910601803" w:val="&lt;source&gt;&lt;documentProperty UID=&quot;2002122011014149059130932&quot;&gt;&lt;Fields List=&quot;LogoColor&quot;/&gt;&lt;OawPicture name=&quot;Logo&quot; field=&quot;LogoColor&quot; UID=&quot;2004030310155302814490&quot; top=&quot;0&quot; left=&quot;0&quot; relativeHorizontalPosition=&quot;1&quot; relativeVerticalPosition=&quot;1&quot; anchorBookmark=&quot;Logo2,Logo&quot; horizontalAdjustment=&quot;0&quot; verticalAdjustment=&quot;0&quot;/&gt;&lt;/documentProperty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end.2006121210395821292110" w:val="&lt;source&gt;&lt;documentProperty UID=&quot;2002122010583847234010578&quot;&gt;&lt;Fields List=&quot;SignatureLowResColor&quot;/&gt;&lt;OawPicture name=&quot;Signature1&quot; field=&quot;SignatureLowResColor&quot; UID=&quot;2004040209084980843362&quot; top=&quot;-150&quot; left=&quot;-100&quot; relativeHorizontalPosition=&quot;0&quot; relativeVerticalPosition=&quot;2&quot; anchorBookmark=&quot;Signature&quot;/&gt;&lt;/documentProperty&gt;&lt;documentProperty UID=&quot;2003061115381095709037&quot;&gt;&lt;Fields List=&quot;SignatureLowResColor&quot;/&gt;&lt;OawPicture name=&quot;Signature2&quot; field=&quot;SignatureLowResColor&quot; UID=&quot;2004040210492106773324&quot; top=&quot;-150&quot; left=&quot;800&quot; relativeHorizontalPosition=&quot;0&quot; relativeVerticalPosition=&quot;2&quot; anchorBookmark=&quot;Signature&quot;/&gt;&lt;/documentProperty&gt;&lt;documentProperty UID=&quot;2003060614150123456789&quot;&gt;&lt;SQL&gt;SELECT Value, UID FROM Data WHERE LCID = '%WhereLCID%';&lt;/SQL&gt;&lt;OawDocProperty name=&quot;Outputprofile.ExternalSignature&quot; field=&quot;Outputprofile.External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endRestore.1" w:val="&lt;source&gt;&lt;documentProperty UID=&quot;2002122011014149059130932&quot;&gt;&lt;Fields List=&quot;LogoColor&quot;/&gt;&lt;OawPicture name=&quot;Logo&quot; field=&quot;LogoColor&quot; UID=&quot;2004030310155302814490&quot; top=&quot;0&quot; left=&quot;0&quot; relativeHorizontalPosition=&quot;1&quot; relativeVerticalPosition=&quot;1&quot; anchorBookmark=&quot;Logo2,Logo&quot; horizontalAdjustment=&quot;0&quot; verticalAdjustment=&quot;0&quot;/&gt;&lt;/documentProperty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endRestore.2003010711200895123470110" w:val="&lt;source&gt;&lt;documentProperty UID=&quot;&quot;&gt;&lt;Fields List=&quot;&quot;/&gt;&lt;OawDocProperty name=&quot;Outputprofile.Internal&quot; field=&quot;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endRestore.2004040214394214143821" w:val="&lt;source&gt;&lt;documentProperty UID=&quot;2002122011014149059130932&quot;&gt;&lt;Fields List=&quot;LogoColor&quot;/&gt;&lt;OawPicture name=&quot;Logo&quot; field=&quot;LogoColor&quot; UID=&quot;2004030310155302814490&quot; top=&quot;0&quot; left=&quot;0&quot; relativeHorizontalPosition=&quot;1&quot; relativeVerticalPosition=&quot;1&quot; anchorBookmark=&quot;Logo2,Logo&quot; horizontalAdjustment=&quot;0&quot; verticalAdjustment=&quot;0&quot;/&gt;&lt;/documentProperty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endRestore.2004040214394261858638" w:val="&lt;source&gt;&lt;documentProperty UID=&quot;2002122011014149059130932&quot;&gt;&lt;Fields List=&quot;LogoColor&quot;/&gt;&lt;OawPicture name=&quot;Logo&quot; field=&quot;LogoColor&quot; UID=&quot;2004030310155302814490&quot; top=&quot;0&quot; left=&quot;0&quot; relativeHorizontalPosition=&quot;1&quot; relativeVerticalPosition=&quot;1&quot; anchorBookmark=&quot;Logo2,Logo&quot; horizontalAdjustment=&quot;0&quot; verticalAdjustment=&quot;0&quot;/&gt;&lt;/documentProperty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endRestore.2006120514175878093883" w:val="&lt;source&gt;&lt;documentProperty UID=&quot;&quot;&gt;&lt;Fields List=&quot;&quot;/&gt;&lt;OawDocProperty name=&quot;Outputprofile.External&quot; field=&quot;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endRestore.2006120514215842576656" w:val="&lt;source&gt;&lt;documentProperty UID=&quot;2002122011014149059130932&quot;&gt;&lt;Fields List=&quot;LogoColor&quot;/&gt;&lt;OawPicture name=&quot;Logo&quot; field=&quot;LogoColor&quot; UID=&quot;2004030310155302814490&quot; top=&quot;0&quot; left=&quot;0&quot; relativeHorizontalPosition=&quot;1&quot; relativeVerticalPosition=&quot;1&quot; anchorBookmark=&quot;Logo2,Logo&quot; horizontalAdjustment=&quot;0&quot; verticalAdjustment=&quot;0&quot;/&gt;&lt;/documentProperty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endRestore.2006120514241910601803" w:val="&lt;source&gt;&lt;documentProperty UID=&quot;2002122011014149059130932&quot;&gt;&lt;Fields List=&quot;LogoColor&quot;/&gt;&lt;OawPicture name=&quot;Logo&quot; field=&quot;LogoColor&quot; UID=&quot;2004030310155302814490&quot; top=&quot;0&quot; left=&quot;0&quot; relativeHorizontalPosition=&quot;1&quot; relativeVerticalPosition=&quot;1&quot; anchorBookmark=&quot;Logo2,Logo&quot; horizontalAdjustment=&quot;0&quot; verticalAdjustment=&quot;0&quot;/&gt;&lt;/documentProperty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SendRestore.2006121210395821292110" w:val="&lt;source&gt;&lt;documentProperty UID=&quot;&quot;&gt;&lt;Fields List=&quot;&quot;/&gt;&lt;OawPicture name=&quot;Signature1&quot; field=&quot;&quot; UID=&quot;2004040209084980843362&quot; top=&quot;-150&quot; left=&quot;-100&quot; relativeHorizontalPosition=&quot;0&quot; relativeVerticalPosition=&quot;2&quot; anchorBookmark=&quot;Signature&quot;/&gt;&lt;OawPicture name=&quot;Signature2&quot; field=&quot;&quot; UID=&quot;2004040210492106773324&quot; top=&quot;-150&quot; left=&quot;800&quot; relativeHorizontalPosition=&quot;0&quot; relativeVerticalPosition=&quot;2&quot; anchorBookmark=&quot;Signature&quot;/&gt;&lt;OawDocProperty name=&quot;Outputprofile.ExternalSignature&quot; field=&quot;&quot;/&gt;&lt;/documentProperty&gt;&lt;documentProperty UID=&quot;2003070216009988776655&quot;&gt;&lt;OawDocProperty name=&quot;BM_Subject&quot; field=&quot;Subject&quot;/&gt;&lt;OawBookmark name=&quot;ContentTypeLetter&quot; field=&quot;ContentTypeLetter&quot;/&gt;&lt;OawDocProperty name=&quot;BM_ContentType&quot; field=&quot;ContentType&quot;/&gt;&lt;OawDocProperty name=&quot;Textmarke.ContentType&quot; field=&quot;ContentType&quot;/&gt;&lt;OawDocProperty name=&quot;BM_ContentTypeLetter&quot; field=&quot;ContentTypeLetter&quot;/&gt;&lt;/documentProperty&gt;&lt;/source&gt;"/>
    <w:docVar w:name="OawTemplateProperties" w:val="password:=&lt;Semicolon/&gt;MnO`rrvnqc.=;jumpToFirstField:=1;dotReverenceRemove:=0;resizeA4Letter:=0;unpdateDocPropsOnNewOnly:=0;showAllNoteItems:=0;CharCodeChecked:=;CharCodeUnchecked:=;WizardSteps:=0|1|4;DocumentTitle:=;DisplayName:=W5 - H - LZ - DIMB;ID:=;protectionType:=-1;"/>
    <w:docVar w:name="OawTemplatePropertiesXML" w:val="&lt;?xml version=&quot;1.0&quot;?&gt;_x000d_&lt;TemplateProperties&gt;&lt;RecipientFields&gt;&lt;Field UID=&quot;2008091113140639498668&quot; Label=&quot;&quot;/&gt;&lt;Field UID=&quot;2004031513575326984562&quot; Label=&quot;&quot;/&gt;&lt;Field UID=&quot;2004031514011258946758&quot; Label=&quot;&quot;/&gt;&lt;Field UID=&quot;2004031514034574120309&quot; Label=&quot;&quot;/&gt;&lt;Field UID=&quot;2004031181448127964532&quot; Label=&quot;&quot;/&gt;&lt;Field UID=&quot;2004031181449458765301&quot; Label=&quot;&quot;/&gt;&lt;/RecipientFields&gt;&lt;ProtectionType&gt;-1&lt;/ProtectionType&gt;&lt;Password&gt;&lt;/Password&gt;&lt;Validation&gt;&lt;/Validation&gt;_x000d_&lt;WhereClause&gt;&lt;/WhereClause&gt;&lt;/TemplateProperties&gt;"/>
    <w:docVar w:name="OawTemplateVersion" w:val="12"/>
    <w:docVar w:name="OawTemplPropsCm" w:val="&lt;TemplPropsCm xmlns:xsi=&quot;http://www.w3.org/2001/XMLSchema-instance&quot; xsi:noNamespaceSchemaLocation=&quot;TemplPropsCm_1.xsd&quot; SchemaVersion=&quot;1&quot; TemplateID=&quot;&quot; TemplateVersion=&quot;&quot;&gt;_x000d_&lt;Bookmark Name=&quot;Text&quot; Label=&quot;&amp;lt;translate&amp;gt;SmartContent.Text&amp;lt;/translate&amp;gt;&quot;/&gt;_x000d_&lt;/TemplPropsCm&gt;"/>
    <w:docVar w:name="OawTemplPropsStm" w:val="&lt;TemplPropsStm xmlns:xsi=&quot;http://www.w3.org/2001/XMLSchema-instance&quot; xsi:noNamespaceSchemaLocation=&quot;TemplPropsStm_1.xsd&quot; SchemaVersion=&quot;1&quot; TemplateID=&quot;&quot; TemplateVersion=&quot;&quot;&gt;_x000d_&lt;Bookmark Name=&quot;Datum&quot; Label=&quot;Datum&quot; Style=&quot;CityDate&quot;/&gt;_x000d_&lt;Bookmark Name=&quot;Metadaten&quot; Label=&quot;Metadaten&quot; Style=&quot;Metadaten&quot;/&gt;_x000d_&lt;Bookmark Name=&quot;Subject&quot; Label=&quot;&amp;lt;translate&amp;gt;SmartTemplate.Subject&amp;lt;/translate&amp;gt;&quot; Style=&quot;Betreff&quot;/&gt;_x000d_&lt;Bookmark Name=&quot;Text&quot; Label=&quot;&amp;lt;translate&amp;gt;SmartTemplate.Text&amp;lt;/translate&amp;gt;&quot;/&gt;_x000d_&lt;/TemplPropsStm&gt;"/>
    <w:docVar w:name="OawVersionPicture.2004030310155302814490" w:val="Luzern.Logo.2100.350.emf;2023.04.11-15:57:00"/>
    <w:docVar w:name="OawVersionPictureInline.2004030310155302814490" w:val="Luzern.Logo.2100.350.emf;2023.04.11-15:57:00"/>
    <w:docVar w:name="officeatworkWordMasterTemplateConfiguration" w:val="&lt;!--Created with officeatwork--&gt;_x000d__x000a_&lt;WordMasterTemplateConfiguration&gt;_x000d__x000a_  &lt;LayoutSets /&gt;_x000d__x000a_  &lt;Pictures&gt;_x000d__x000a_    &lt;Picture Id=&quot;0117cd72-8fa7-4ba7-bd85-8d67&quot; IdName=&quot;Logo&quot; IsSelected=&quot;False&quot; IsExpanded=&quot;True&quot;&gt;_x000d__x000a_      &lt;AlternativeText Title=&quot;&quot;&gt;&lt;/AlternativeText&gt;_x000d__x000a_      &lt;PageSetupSpecifics&gt;_x000d__x000a_        &lt;PageSetupSpecific IdName=&quot;A4H_LogoColor&quot; PaperSize=&quot;A4&quot; Orientation=&quot;Portrait&quot; IsSelected=&quot;false&quot;&gt;_x000d__x000a_          &lt;Source Value=&quot;[[MasterProperty(&amp;quot;Organisation&amp;quot;, &amp;quot;LogoColor&amp;quot;)]]&quot; /&gt;_x000d__x000a_          &lt;HorizontalPosition Relative=&quot;Page&quot; Alignment=&quot;Left&quot; Unit=&quot;cm&quot;&gt;0&lt;/HorizontalPosition&gt;_x000d__x000a_          &lt;VerticalPosition Relative=&quot;Page&quot; Alignment=&quot;Top&quot; Unit=&quot;cm&quot;&gt;0&lt;/VerticalPosition&gt;_x000d__x000a_          &lt;OutputProfileSpecifics&gt;_x000d__x000a_            &lt;OutputProfileSpecific Type=&quot;Print&quot; Id=&quot;2010071914505949584758&quot; /&gt;_x000d__x000a_            &lt;OutputProfileSpecific Type=&quot;Print&quot; Id=&quot;2010071914510808109584&quot; /&gt;_x000d__x000a_            &lt;OutputProfileSpecific Type=&quot;Print&quot; Id=&quot;2010071914515554119854&quot; /&gt;_x000d__x000a_            &lt;OutputProfileSpecific Type=&quot;Print&quot; Id=&quot;2010071914543648299648&quot; /&gt;_x000d__x000a_            &lt;OutputProfileSpecific Type=&quot;Print&quot; Id=&quot;2010071914584326300121&quot; /&gt;_x000d__x000a_            &lt;OutputProfileSpecific Type=&quot;Print&quot; Id=&quot;2010071914585275568157&quot; /&gt;_x000d__x000a_            &lt;OutputProfileSpecific Type=&quot;Print&quot; Id=&quot;2006120711380151760646&quot; /&gt;_x000d__x000a_            &lt;OutputProfileSpecific Type=&quot;Print&quot; Id=&quot;4&quot; /&gt;_x000d__x000a_            &lt;OutputProfileSpecific Type=&quot;Save&quot; Id=&quot;2006120514401556040061&quot; /&gt;_x000d__x000a_            &lt;OutputProfileSpecific Type=&quot;Save&quot; Id=&quot;2004062216425255253277&quot; /&gt;_x000d__x000a_            &lt;OutputProfileSpecific Type=&quot;Send&quot; Id=&quot;2003010711200895123470110&quot; /&gt;_x000d__x000a_            &lt;OutputProfileSpecific Type=&quot;Send&quot; Id=&quot;2006120514175878093883&quot; /&gt;_x000d__x000a_          &lt;/OutputProfileSpecifics&gt;_x000d__x000a_        &lt;/PageSetupSpecific&gt;_x000d__x000a_      &lt;/PageSetupSpecifics&gt;_x000d__x000a_    &lt;/Picture&gt;_x000d__x000a_    &lt;Picture Id=&quot;8b6df272-f75c-420a-9bf2-c3eb&quot; IdName=&quot;Zertifikat&quot; IsSelected=&quot;False&quot; IsExpanded=&quot;True&quot;&gt;_x000d__x000a_      &lt;AlternativeText Title=&quot;&quot;&gt;&lt;/AlternativeText&gt;_x000d__x000a_      &lt;PageSetupSpecifics&gt;_x000d__x000a_        &lt;PageSetupSpecific IdName=&quot;A4H_Zertifikate&quot; PaperSize=&quot;A4&quot; Orientation=&quot;Portrait&quot; IsSelected=&quot;true&quot;&gt;_x000d__x000a_          &lt;Source Value=&quot;[[MasterProperty(&amp;quot;Organisation&amp;quot;, &amp;quot;LogoZertifikate&amp;quot;)]]&quot; /&gt;_x000d__x000a_          &lt;HorizontalPosition Relative=&quot;Page&quot; Alignment=&quot;Left&quot; Unit=&quot;cm&quot;&gt;0&lt;/HorizontalPosition&gt;_x000d__x000a_          &lt;VerticalPosition Relative=&quot;Page&quot; Alignment=&quot;Top&quot; Unit=&quot;cm&quot;&gt;0&lt;/VerticalPosition&gt;_x000d__x000a_          &lt;OutputProfileSpecifics&gt;_x000d__x000a_            &lt;OutputProfileSpecific Type=&quot;Print&quot; Id=&quot;2010071914505949584758&quot; /&gt;_x000d__x000a_            &lt;OutputProfileSpecific Type=&quot;Print&quot; Id=&quot;2010071914510808109584&quot; /&gt;_x000d__x000a_            &lt;OutputProfileSpecific Type=&quot;Print&quot; Id=&quot;2010071914515554119854&quot; /&gt;_x000d__x000a_            &lt;OutputProfileSpecific Type=&quot;Print&quot; Id=&quot;2010071914543648299648&quot; /&gt;_x000d__x000a_            &lt;OutputProfileSpecific Type=&quot;Print&quot; Id=&quot;2010071914584326300121&quot; /&gt;_x000d__x000a_            &lt;OutputProfileSpecific Type=&quot;Print&quot; Id=&quot;2010071914585275568157&quot; /&gt;_x000d__x000a_            &lt;OutputProfileSpecific Type=&quot;Print&quot; Id=&quot;2006120711380151760646&quot; /&gt;_x000d__x000a_            &lt;OutputProfileSpecific Type=&quot;Print&quot; Id=&quot;4&quot; /&gt;_x000d__x000a_            &lt;OutputProfileSpecific Type=&quot;Save&quot; Id=&quot;2006120514401556040061&quot; /&gt;_x000d__x000a_            &lt;OutputProfileSpecific Type=&quot;Save&quot; Id=&quot;2004062216425255253277&quot; /&gt;_x000d__x000a_            &lt;OutputProfileSpecific Type=&quot;Send&quot; Id=&quot;2003010711200895123470110&quot; /&gt;_x000d__x000a_            &lt;OutputProfileSpecific Type=&quot;Send&quot; Id=&quot;2006120514175878093883&quot; /&gt;_x000d__x000a_          &lt;/OutputProfileSpecifics&gt;_x000d__x000a_        &lt;/PageSetupSpecific&gt;_x000d__x000a_      &lt;/PageSetupSpecifics&gt;_x000d__x000a_    &lt;/Picture&gt;_x000d__x000a_  &lt;/Pictures&gt;_x000d__x000a_  &lt;PaperSettings /&gt;_x000d__x000a_&lt;/WordMasterTemplateConfiguration&gt;"/>
  </w:docVars>
  <w:rsids>
    <w:rsidRoot w:val="00160832"/>
    <w:rsid w:val="000A33CF"/>
    <w:rsid w:val="00160832"/>
    <w:rsid w:val="00202EE3"/>
    <w:rsid w:val="00304E17"/>
    <w:rsid w:val="003759CA"/>
    <w:rsid w:val="00405BD6"/>
    <w:rsid w:val="00607ECD"/>
    <w:rsid w:val="00725569"/>
    <w:rsid w:val="00B75B87"/>
    <w:rsid w:val="00C67876"/>
    <w:rsid w:val="00D71607"/>
    <w:rsid w:val="00DE562E"/>
    <w:rsid w:val="00F81B0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CH" w:eastAsia="zh-CN" w:bidi="bo-CN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."/>
  <w:listSeparator w:val=";"/>
  <w14:docId w14:val="292C17CF"/>
  <w15:docId w15:val="{B0345AA6-02E1-4BBB-85D2-8900D7F9EAF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Segoe UI" w:eastAsia="Times New Roman" w:hAnsi="Segoe UI" w:cs="Times New Roman"/>
        <w:sz w:val="22"/>
        <w:szCs w:val="22"/>
        <w:lang w:val="de-CH" w:eastAsia="de-CH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uiPriority="9" w:qFormat="1"/>
    <w:lsdException w:name="heading 2" w:uiPriority="9" w:qFormat="1"/>
    <w:lsdException w:name="heading 3" w:uiPriority="9" w:qFormat="1"/>
    <w:lsdException w:name="heading 4" w:uiPriority="9" w:qFormat="1"/>
    <w:lsdException w:name="heading 5" w:uiPriority="9"/>
    <w:lsdException w:name="heading 6" w:uiPriority="9"/>
    <w:lsdException w:name="heading 7" w:semiHidden="1" w:uiPriority="9" w:unhideWhenUsed="1"/>
    <w:lsdException w:name="heading 8" w:semiHidden="1" w:uiPriority="9" w:unhideWhenUsed="1"/>
    <w:lsdException w:name="heading 9" w:semiHidden="1" w:uiPriority="9" w:unhideWhenUsed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iPriority="99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nhideWhenUsed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iPriority="99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9" w:qFormat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Body Text First Indent 2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Strong" w:qFormat="1"/>
    <w:lsdException w:name="Emphasis" w:uiPriority="3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99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</w:latentStyles>
  <w:style w:type="paragraph" w:default="1" w:styleId="Standard">
    <w:name w:val="Normal"/>
    <w:qFormat/>
    <w:rsid w:val="00373EC7"/>
  </w:style>
  <w:style w:type="paragraph" w:styleId="berschrift1">
    <w:name w:val="heading 1"/>
    <w:basedOn w:val="Standard"/>
    <w:next w:val="Standard"/>
    <w:link w:val="berschrift1Zchn"/>
    <w:uiPriority w:val="9"/>
    <w:qFormat/>
    <w:rsid w:val="00174503"/>
    <w:pPr>
      <w:keepNext/>
      <w:keepLines/>
      <w:numPr>
        <w:numId w:val="3"/>
      </w:numPr>
      <w:spacing w:before="240" w:after="120"/>
      <w:outlineLvl w:val="0"/>
    </w:pPr>
    <w:rPr>
      <w:rFonts w:cs="Arial"/>
      <w:b/>
      <w:bCs/>
      <w:sz w:val="28"/>
      <w:szCs w:val="32"/>
    </w:rPr>
  </w:style>
  <w:style w:type="paragraph" w:styleId="berschrift2">
    <w:name w:val="heading 2"/>
    <w:basedOn w:val="Standard"/>
    <w:next w:val="Standard"/>
    <w:link w:val="berschrift2Zchn"/>
    <w:uiPriority w:val="9"/>
    <w:qFormat/>
    <w:rsid w:val="00086EFC"/>
    <w:pPr>
      <w:keepNext/>
      <w:keepLines/>
      <w:numPr>
        <w:ilvl w:val="1"/>
        <w:numId w:val="3"/>
      </w:numPr>
      <w:spacing w:before="240" w:after="60"/>
      <w:outlineLvl w:val="1"/>
    </w:pPr>
    <w:rPr>
      <w:rFonts w:cs="Arial"/>
      <w:b/>
      <w:bCs/>
      <w:iCs/>
      <w:sz w:val="24"/>
      <w:szCs w:val="28"/>
    </w:rPr>
  </w:style>
  <w:style w:type="paragraph" w:styleId="berschrift3">
    <w:name w:val="heading 3"/>
    <w:basedOn w:val="Standard"/>
    <w:next w:val="Standard"/>
    <w:link w:val="berschrift3Zchn"/>
    <w:uiPriority w:val="9"/>
    <w:qFormat/>
    <w:rsid w:val="00086EFC"/>
    <w:pPr>
      <w:keepNext/>
      <w:keepLines/>
      <w:numPr>
        <w:ilvl w:val="2"/>
        <w:numId w:val="3"/>
      </w:numPr>
      <w:spacing w:before="240" w:after="60"/>
      <w:outlineLvl w:val="2"/>
    </w:pPr>
    <w:rPr>
      <w:rFonts w:cs="Arial"/>
      <w:b/>
      <w:bCs/>
      <w:szCs w:val="26"/>
    </w:rPr>
  </w:style>
  <w:style w:type="paragraph" w:styleId="berschrift4">
    <w:name w:val="heading 4"/>
    <w:basedOn w:val="Standard"/>
    <w:next w:val="Standard"/>
    <w:link w:val="berschrift4Zchn"/>
    <w:uiPriority w:val="9"/>
    <w:qFormat/>
    <w:rsid w:val="00FB17BC"/>
    <w:pPr>
      <w:keepNext/>
      <w:keepLines/>
      <w:numPr>
        <w:ilvl w:val="3"/>
        <w:numId w:val="3"/>
      </w:numPr>
      <w:spacing w:before="240"/>
      <w:outlineLvl w:val="3"/>
    </w:pPr>
    <w:rPr>
      <w:b/>
      <w:bCs/>
      <w:szCs w:val="28"/>
    </w:rPr>
  </w:style>
  <w:style w:type="paragraph" w:styleId="berschrift5">
    <w:name w:val="heading 5"/>
    <w:basedOn w:val="Standard"/>
    <w:next w:val="Standard"/>
    <w:uiPriority w:val="9"/>
    <w:rsid w:val="00985C95"/>
    <w:pPr>
      <w:numPr>
        <w:ilvl w:val="4"/>
        <w:numId w:val="3"/>
      </w:numPr>
      <w:spacing w:before="240" w:after="60"/>
      <w:outlineLvl w:val="4"/>
    </w:pPr>
    <w:rPr>
      <w:b/>
      <w:bCs/>
      <w:iCs/>
      <w:szCs w:val="26"/>
    </w:rPr>
  </w:style>
  <w:style w:type="paragraph" w:styleId="berschrift6">
    <w:name w:val="heading 6"/>
    <w:basedOn w:val="Standard"/>
    <w:next w:val="Standard"/>
    <w:uiPriority w:val="9"/>
    <w:rsid w:val="00985C95"/>
    <w:pPr>
      <w:numPr>
        <w:ilvl w:val="5"/>
        <w:numId w:val="3"/>
      </w:numPr>
      <w:spacing w:before="240" w:after="60"/>
      <w:outlineLvl w:val="5"/>
    </w:pPr>
    <w:rPr>
      <w:b/>
      <w:bCs/>
    </w:rPr>
  </w:style>
  <w:style w:type="paragraph" w:styleId="berschrift7">
    <w:name w:val="heading 7"/>
    <w:basedOn w:val="Standard"/>
    <w:next w:val="Standard"/>
    <w:uiPriority w:val="9"/>
    <w:rsid w:val="00985C95"/>
    <w:pPr>
      <w:numPr>
        <w:ilvl w:val="6"/>
        <w:numId w:val="3"/>
      </w:numPr>
      <w:spacing w:before="240" w:after="60"/>
      <w:outlineLvl w:val="6"/>
    </w:pPr>
    <w:rPr>
      <w:b/>
    </w:rPr>
  </w:style>
  <w:style w:type="paragraph" w:styleId="berschrift8">
    <w:name w:val="heading 8"/>
    <w:basedOn w:val="Standard"/>
    <w:next w:val="Standard"/>
    <w:uiPriority w:val="9"/>
    <w:rsid w:val="00985C95"/>
    <w:pPr>
      <w:numPr>
        <w:ilvl w:val="7"/>
        <w:numId w:val="3"/>
      </w:numPr>
      <w:spacing w:before="240" w:after="60"/>
      <w:outlineLvl w:val="7"/>
    </w:pPr>
    <w:rPr>
      <w:b/>
      <w:iCs/>
    </w:rPr>
  </w:style>
  <w:style w:type="paragraph" w:styleId="berschrift9">
    <w:name w:val="heading 9"/>
    <w:basedOn w:val="Standard"/>
    <w:next w:val="Standard"/>
    <w:uiPriority w:val="9"/>
    <w:rsid w:val="00985C95"/>
    <w:pPr>
      <w:numPr>
        <w:ilvl w:val="8"/>
        <w:numId w:val="3"/>
      </w:numPr>
      <w:spacing w:before="240" w:after="60"/>
      <w:outlineLvl w:val="8"/>
    </w:pPr>
    <w:rPr>
      <w:rFonts w:cs="Arial"/>
      <w:b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customStyle="1" w:styleId="berschrift1Zchn">
    <w:name w:val="Überschrift 1 Zchn"/>
    <w:basedOn w:val="Absatz-Standardschriftart"/>
    <w:link w:val="berschrift1"/>
    <w:uiPriority w:val="9"/>
    <w:rsid w:val="00174503"/>
    <w:rPr>
      <w:rFonts w:ascii="Segoe UI" w:hAnsi="Segoe UI" w:cs="Arial"/>
      <w:b/>
      <w:bCs/>
      <w:kern w:val="10"/>
      <w:sz w:val="28"/>
      <w:szCs w:val="32"/>
      <w:lang w:val="de-CH"/>
    </w:rPr>
  </w:style>
  <w:style w:type="paragraph" w:customStyle="1" w:styleId="Betreff">
    <w:name w:val="Betreff"/>
    <w:basedOn w:val="Standard"/>
    <w:rsid w:val="004E28F0"/>
    <w:rPr>
      <w:b/>
      <w:sz w:val="24"/>
    </w:rPr>
  </w:style>
  <w:style w:type="paragraph" w:customStyle="1" w:styleId="AbsenderText">
    <w:name w:val="Absender_Text"/>
    <w:basedOn w:val="Standard"/>
    <w:uiPriority w:val="1"/>
    <w:rPr>
      <w:rFonts w:cs="Arial"/>
      <w:sz w:val="16"/>
      <w:szCs w:val="16"/>
    </w:rPr>
  </w:style>
  <w:style w:type="paragraph" w:customStyle="1" w:styleId="AbsenderTitel">
    <w:name w:val="Absender_Titel"/>
    <w:basedOn w:val="AbsenderText"/>
    <w:rsid w:val="004E28F0"/>
    <w:rPr>
      <w:b/>
    </w:rPr>
  </w:style>
  <w:style w:type="paragraph" w:customStyle="1" w:styleId="Topic450">
    <w:name w:val="Topic450"/>
    <w:basedOn w:val="Standard"/>
    <w:rsid w:val="007B5068"/>
    <w:pPr>
      <w:ind w:left="2552" w:hanging="2552"/>
    </w:pPr>
    <w:rPr>
      <w:lang w:val="en-US"/>
    </w:rPr>
  </w:style>
  <w:style w:type="paragraph" w:customStyle="1" w:styleId="Topic450Line">
    <w:name w:val="Topic450Line"/>
    <w:basedOn w:val="Standard"/>
    <w:rsid w:val="00832D01"/>
    <w:pPr>
      <w:tabs>
        <w:tab w:val="right" w:leader="underscore" w:pos="9072"/>
      </w:tabs>
      <w:ind w:left="2552" w:hanging="2552"/>
    </w:pPr>
  </w:style>
  <w:style w:type="paragraph" w:customStyle="1" w:styleId="Topic750">
    <w:name w:val="Topic750"/>
    <w:basedOn w:val="Standard"/>
    <w:rsid w:val="007B5068"/>
    <w:pPr>
      <w:ind w:left="4253" w:hanging="4253"/>
    </w:pPr>
  </w:style>
  <w:style w:type="paragraph" w:customStyle="1" w:styleId="NormalKeepTogether">
    <w:name w:val="NormalKeepTogether"/>
    <w:basedOn w:val="Standard"/>
    <w:rsid w:val="00156F24"/>
    <w:pPr>
      <w:keepNext/>
      <w:keepLines/>
    </w:pPr>
  </w:style>
  <w:style w:type="paragraph" w:customStyle="1" w:styleId="PositionWithValue">
    <w:name w:val="PositionWithValue"/>
    <w:basedOn w:val="Standard"/>
    <w:rsid w:val="00156F24"/>
    <w:pPr>
      <w:tabs>
        <w:tab w:val="left" w:pos="6946"/>
        <w:tab w:val="decimal" w:pos="8675"/>
      </w:tabs>
      <w:ind w:right="2835"/>
    </w:pPr>
  </w:style>
  <w:style w:type="paragraph" w:customStyle="1" w:styleId="SignatureText">
    <w:name w:val="SignatureText"/>
    <w:basedOn w:val="Standard"/>
    <w:next w:val="Standard"/>
    <w:rsid w:val="00156F24"/>
    <w:pPr>
      <w:keepNext/>
      <w:keepLines/>
      <w:tabs>
        <w:tab w:val="left" w:pos="5103"/>
      </w:tabs>
    </w:pPr>
    <w:rPr>
      <w:sz w:val="16"/>
    </w:rPr>
  </w:style>
  <w:style w:type="paragraph" w:customStyle="1" w:styleId="SignatureLines">
    <w:name w:val="SignatureLines"/>
    <w:basedOn w:val="Standard"/>
    <w:next w:val="SignatureText"/>
    <w:rsid w:val="00156F24"/>
    <w:pPr>
      <w:keepNext/>
      <w:keepLines/>
      <w:tabs>
        <w:tab w:val="right" w:leader="dot" w:pos="3119"/>
        <w:tab w:val="left" w:pos="5080"/>
        <w:tab w:val="right" w:leader="dot" w:pos="8222"/>
      </w:tabs>
    </w:pPr>
    <w:rPr>
      <w:sz w:val="8"/>
    </w:rPr>
  </w:style>
  <w:style w:type="paragraph" w:customStyle="1" w:styleId="Topic075">
    <w:name w:val="Topic075"/>
    <w:basedOn w:val="Standard"/>
    <w:rsid w:val="007B5068"/>
    <w:pPr>
      <w:ind w:left="425" w:hanging="425"/>
    </w:pPr>
  </w:style>
  <w:style w:type="paragraph" w:customStyle="1" w:styleId="Topic300">
    <w:name w:val="Topic300"/>
    <w:basedOn w:val="Standard"/>
    <w:rsid w:val="007B5068"/>
    <w:pPr>
      <w:ind w:left="1701" w:hanging="1701"/>
    </w:pPr>
  </w:style>
  <w:style w:type="paragraph" w:customStyle="1" w:styleId="Topic600">
    <w:name w:val="Topic600"/>
    <w:basedOn w:val="Standard"/>
    <w:rsid w:val="007B5068"/>
    <w:pPr>
      <w:ind w:left="3402" w:hanging="3402"/>
    </w:pPr>
  </w:style>
  <w:style w:type="paragraph" w:customStyle="1" w:styleId="Topic900">
    <w:name w:val="Topic900"/>
    <w:basedOn w:val="Standard"/>
    <w:rsid w:val="007B5068"/>
    <w:pPr>
      <w:ind w:left="5103" w:hanging="5103"/>
    </w:pPr>
  </w:style>
  <w:style w:type="paragraph" w:customStyle="1" w:styleId="Topic075Line">
    <w:name w:val="Topic075Line"/>
    <w:basedOn w:val="Standard"/>
    <w:rsid w:val="00832D01"/>
    <w:pPr>
      <w:tabs>
        <w:tab w:val="right" w:leader="underscore" w:pos="9072"/>
      </w:tabs>
      <w:ind w:left="425" w:hanging="425"/>
    </w:pPr>
  </w:style>
  <w:style w:type="paragraph" w:customStyle="1" w:styleId="Topic300Line">
    <w:name w:val="Topic300Line"/>
    <w:basedOn w:val="Standard"/>
    <w:rsid w:val="00832D01"/>
    <w:pPr>
      <w:tabs>
        <w:tab w:val="right" w:leader="underscore" w:pos="9072"/>
      </w:tabs>
      <w:ind w:left="1701" w:hanging="1701"/>
    </w:pPr>
  </w:style>
  <w:style w:type="paragraph" w:customStyle="1" w:styleId="Topic600Line">
    <w:name w:val="Topic600Line"/>
    <w:basedOn w:val="Standard"/>
    <w:rsid w:val="00832D01"/>
    <w:pPr>
      <w:tabs>
        <w:tab w:val="right" w:leader="underscore" w:pos="9072"/>
      </w:tabs>
      <w:ind w:left="3402" w:hanging="3402"/>
    </w:pPr>
  </w:style>
  <w:style w:type="paragraph" w:customStyle="1" w:styleId="Topic900Line">
    <w:name w:val="Topic900Line"/>
    <w:basedOn w:val="Standard"/>
    <w:rsid w:val="00832D01"/>
    <w:pPr>
      <w:tabs>
        <w:tab w:val="right" w:leader="underscore" w:pos="9072"/>
      </w:tabs>
      <w:ind w:left="5103" w:hanging="5103"/>
    </w:pPr>
  </w:style>
  <w:style w:type="paragraph" w:customStyle="1" w:styleId="ListWithSymbols">
    <w:name w:val="ListWithSymbols"/>
    <w:basedOn w:val="Standard"/>
    <w:rsid w:val="0069686D"/>
    <w:pPr>
      <w:numPr>
        <w:numId w:val="1"/>
      </w:numPr>
      <w:ind w:left="425" w:hanging="425"/>
    </w:pPr>
  </w:style>
  <w:style w:type="paragraph" w:customStyle="1" w:styleId="ListWithLetters">
    <w:name w:val="ListWithLetters"/>
    <w:basedOn w:val="Standard"/>
    <w:rsid w:val="00A36F0F"/>
    <w:pPr>
      <w:numPr>
        <w:numId w:val="2"/>
      </w:numPr>
      <w:tabs>
        <w:tab w:val="left" w:pos="425"/>
      </w:tabs>
      <w:ind w:left="425" w:hanging="425"/>
    </w:pPr>
  </w:style>
  <w:style w:type="paragraph" w:customStyle="1" w:styleId="ListWithCheckboxes">
    <w:name w:val="ListWithCheckboxes"/>
    <w:basedOn w:val="Standard"/>
    <w:rsid w:val="00174503"/>
    <w:pPr>
      <w:numPr>
        <w:numId w:val="6"/>
      </w:numPr>
      <w:tabs>
        <w:tab w:val="left" w:pos="425"/>
      </w:tabs>
      <w:ind w:left="425" w:hanging="425"/>
    </w:pPr>
  </w:style>
  <w:style w:type="paragraph" w:customStyle="1" w:styleId="PositionWithValueLine">
    <w:name w:val="PositionWithValueLine"/>
    <w:basedOn w:val="PositionWithValue"/>
    <w:next w:val="PositionWithValue"/>
    <w:rsid w:val="00BE199D"/>
    <w:pPr>
      <w:tabs>
        <w:tab w:val="clear" w:pos="8675"/>
        <w:tab w:val="left" w:leader="underscore" w:pos="8987"/>
      </w:tabs>
    </w:pPr>
    <w:rPr>
      <w:sz w:val="8"/>
    </w:rPr>
  </w:style>
  <w:style w:type="character" w:styleId="Fett">
    <w:name w:val="Strong"/>
    <w:qFormat/>
    <w:rsid w:val="00256E98"/>
    <w:rPr>
      <w:b/>
      <w:bCs/>
    </w:rPr>
  </w:style>
  <w:style w:type="paragraph" w:customStyle="1" w:styleId="Inhalts-Typ">
    <w:name w:val="Inhalts-Typ"/>
    <w:basedOn w:val="Standard"/>
    <w:link w:val="Inhalts-TypZchn"/>
    <w:rsid w:val="004E28F0"/>
    <w:rPr>
      <w:b/>
      <w:caps/>
      <w:sz w:val="24"/>
    </w:rPr>
  </w:style>
  <w:style w:type="character" w:customStyle="1" w:styleId="Inhalts-TypZchn">
    <w:name w:val="Inhalts-Typ Zchn"/>
    <w:link w:val="Inhalts-Typ"/>
    <w:rsid w:val="004E28F0"/>
    <w:rPr>
      <w:rFonts w:ascii="Segoe UI" w:hAnsi="Segoe UI"/>
      <w:b/>
      <w:caps/>
      <w:kern w:val="10"/>
      <w:sz w:val="24"/>
    </w:rPr>
  </w:style>
  <w:style w:type="paragraph" w:styleId="Untertitel">
    <w:name w:val="Subtitle"/>
    <w:basedOn w:val="Standard"/>
    <w:next w:val="Standard"/>
    <w:qFormat/>
    <w:rsid w:val="0058360E"/>
    <w:pPr>
      <w:keepNext/>
      <w:keepLines/>
      <w:spacing w:before="220" w:after="120"/>
      <w:outlineLvl w:val="1"/>
    </w:pPr>
    <w:rPr>
      <w:rFonts w:cs="Arial"/>
      <w:b/>
      <w:sz w:val="24"/>
    </w:rPr>
  </w:style>
  <w:style w:type="paragraph" w:customStyle="1" w:styleId="Topic750Line">
    <w:name w:val="Topic750Line"/>
    <w:basedOn w:val="Standard"/>
    <w:rsid w:val="00832D01"/>
    <w:pPr>
      <w:tabs>
        <w:tab w:val="right" w:leader="underscore" w:pos="9072"/>
      </w:tabs>
      <w:ind w:left="4253" w:hanging="4253"/>
    </w:pPr>
  </w:style>
  <w:style w:type="paragraph" w:customStyle="1" w:styleId="Art-Text">
    <w:name w:val="Art-Text"/>
    <w:basedOn w:val="Standard"/>
    <w:rsid w:val="00423592"/>
    <w:pPr>
      <w:ind w:left="425" w:hanging="425"/>
    </w:pPr>
    <w:rPr>
      <w:lang w:val="en-US"/>
    </w:rPr>
  </w:style>
  <w:style w:type="character" w:styleId="Hervorhebung">
    <w:name w:val="Emphasis"/>
    <w:uiPriority w:val="3"/>
    <w:rsid w:val="00203054"/>
    <w:rPr>
      <w:b/>
      <w:iCs/>
    </w:rPr>
  </w:style>
  <w:style w:type="paragraph" w:customStyle="1" w:styleId="CityDate">
    <w:name w:val="CityDate"/>
    <w:basedOn w:val="Standard"/>
    <w:rsid w:val="008B7918"/>
    <w:pPr>
      <w:spacing w:before="240"/>
    </w:pPr>
  </w:style>
  <w:style w:type="paragraph" w:customStyle="1" w:styleId="Klassifizierungen">
    <w:name w:val="Klassifizierungen"/>
    <w:basedOn w:val="AbsenderText"/>
    <w:rsid w:val="000847D5"/>
    <w:rPr>
      <w:noProof/>
    </w:rPr>
  </w:style>
  <w:style w:type="paragraph" w:customStyle="1" w:styleId="Fusszeile-Pfad">
    <w:name w:val="Fusszeile-Pfad"/>
    <w:basedOn w:val="Standard"/>
    <w:rsid w:val="002C10EE"/>
    <w:rPr>
      <w:color w:val="808080"/>
      <w:sz w:val="12"/>
    </w:rPr>
  </w:style>
  <w:style w:type="paragraph" w:styleId="Umschlagabsenderadresse">
    <w:name w:val="envelope return"/>
    <w:basedOn w:val="Standard"/>
    <w:semiHidden/>
    <w:rsid w:val="00FE274A"/>
    <w:rPr>
      <w:rFonts w:cs="Arial"/>
    </w:rPr>
  </w:style>
  <w:style w:type="paragraph" w:styleId="Umschlagadresse">
    <w:name w:val="envelope address"/>
    <w:basedOn w:val="Standard"/>
    <w:semiHidden/>
    <w:rsid w:val="00FE274A"/>
    <w:pPr>
      <w:framePr w:w="4320" w:h="2160" w:hRule="exact" w:hSpace="141" w:wrap="auto" w:hAnchor="page" w:xAlign="center" w:yAlign="bottom"/>
      <w:ind w:left="1"/>
    </w:pPr>
    <w:rPr>
      <w:rFonts w:cs="Arial"/>
      <w:sz w:val="24"/>
    </w:rPr>
  </w:style>
  <w:style w:type="paragraph" w:customStyle="1" w:styleId="berschrift1oNr">
    <w:name w:val="Überschrift 1 o. Nr."/>
    <w:basedOn w:val="Standard"/>
    <w:next w:val="Standard"/>
    <w:qFormat/>
    <w:rsid w:val="00174503"/>
    <w:pPr>
      <w:spacing w:before="240" w:after="120"/>
    </w:pPr>
    <w:rPr>
      <w:b/>
      <w:sz w:val="28"/>
    </w:rPr>
  </w:style>
  <w:style w:type="paragraph" w:customStyle="1" w:styleId="berschrift2oNr">
    <w:name w:val="Überschrift 2 o. Nr."/>
    <w:basedOn w:val="Standard"/>
    <w:next w:val="Standard"/>
    <w:qFormat/>
    <w:rsid w:val="00086EFC"/>
    <w:pPr>
      <w:spacing w:before="240" w:after="60"/>
    </w:pPr>
    <w:rPr>
      <w:b/>
      <w:sz w:val="24"/>
    </w:rPr>
  </w:style>
  <w:style w:type="paragraph" w:customStyle="1" w:styleId="berschrift3oNr">
    <w:name w:val="Überschrift 3 o. Nr."/>
    <w:basedOn w:val="Standard"/>
    <w:next w:val="Standard"/>
    <w:qFormat/>
    <w:rsid w:val="00E76AE9"/>
    <w:pPr>
      <w:spacing w:before="240" w:after="60"/>
    </w:pPr>
    <w:rPr>
      <w:b/>
    </w:rPr>
  </w:style>
  <w:style w:type="paragraph" w:customStyle="1" w:styleId="berschrift4oNr">
    <w:name w:val="Überschrift 4 o. Nr."/>
    <w:basedOn w:val="Standard"/>
    <w:next w:val="Standard"/>
    <w:qFormat/>
    <w:rsid w:val="00086EFC"/>
    <w:pPr>
      <w:spacing w:before="120"/>
    </w:pPr>
    <w:rPr>
      <w:b/>
    </w:rPr>
  </w:style>
  <w:style w:type="paragraph" w:customStyle="1" w:styleId="Abschnitt">
    <w:name w:val="Abschnitt"/>
    <w:basedOn w:val="Standard"/>
    <w:next w:val="Standard"/>
    <w:qFormat/>
    <w:rsid w:val="008B0078"/>
    <w:pPr>
      <w:pageBreakBefore/>
      <w:pBdr>
        <w:bottom w:val="single" w:sz="4" w:space="1" w:color="auto"/>
      </w:pBdr>
      <w:spacing w:after="240"/>
      <w:outlineLvl w:val="5"/>
    </w:pPr>
    <w:rPr>
      <w:b/>
      <w:sz w:val="32"/>
    </w:rPr>
  </w:style>
  <w:style w:type="paragraph" w:styleId="Verzeichnis1">
    <w:name w:val="toc 1"/>
    <w:basedOn w:val="Standard"/>
    <w:next w:val="Standard"/>
    <w:uiPriority w:val="39"/>
    <w:rsid w:val="003C6BE6"/>
    <w:pPr>
      <w:tabs>
        <w:tab w:val="right" w:pos="9061"/>
      </w:tabs>
      <w:spacing w:before="120" w:after="60"/>
    </w:pPr>
    <w:rPr>
      <w:b/>
    </w:rPr>
  </w:style>
  <w:style w:type="paragraph" w:styleId="Verzeichnis2">
    <w:name w:val="toc 2"/>
    <w:basedOn w:val="Standard"/>
    <w:next w:val="Standard"/>
    <w:uiPriority w:val="39"/>
    <w:rsid w:val="003C6BE6"/>
    <w:pPr>
      <w:tabs>
        <w:tab w:val="right" w:pos="9061"/>
      </w:tabs>
      <w:spacing w:before="60"/>
      <w:ind w:left="284"/>
    </w:pPr>
    <w:rPr>
      <w:b/>
    </w:rPr>
  </w:style>
  <w:style w:type="paragraph" w:styleId="Verzeichnis3">
    <w:name w:val="toc 3"/>
    <w:basedOn w:val="Standard"/>
    <w:next w:val="Standard"/>
    <w:uiPriority w:val="39"/>
    <w:rsid w:val="003C6BE6"/>
    <w:pPr>
      <w:tabs>
        <w:tab w:val="right" w:pos="9061"/>
      </w:tabs>
      <w:spacing w:before="60"/>
      <w:ind w:left="284"/>
    </w:pPr>
    <w:rPr>
      <w:b/>
    </w:rPr>
  </w:style>
  <w:style w:type="character" w:styleId="Hyperlink">
    <w:name w:val="Hyperlink"/>
    <w:basedOn w:val="Absatz-Standardschriftart"/>
    <w:uiPriority w:val="99"/>
    <w:unhideWhenUsed/>
    <w:rsid w:val="00236843"/>
    <w:rPr>
      <w:color w:val="0000FF" w:themeColor="hyperlink"/>
      <w:u w:val="single"/>
      <w:lang w:val="de-CH"/>
    </w:rPr>
  </w:style>
  <w:style w:type="paragraph" w:styleId="Verzeichnis6">
    <w:name w:val="toc 6"/>
    <w:basedOn w:val="Standard"/>
    <w:next w:val="Standard"/>
    <w:uiPriority w:val="39"/>
    <w:rsid w:val="00DB2341"/>
    <w:pPr>
      <w:pBdr>
        <w:bottom w:val="single" w:sz="4" w:space="1" w:color="auto"/>
      </w:pBdr>
      <w:tabs>
        <w:tab w:val="right" w:pos="9061"/>
      </w:tabs>
      <w:spacing w:before="240" w:after="120"/>
    </w:pPr>
    <w:rPr>
      <w:b/>
    </w:rPr>
  </w:style>
  <w:style w:type="paragraph" w:styleId="Verzeichnis4">
    <w:name w:val="toc 4"/>
    <w:basedOn w:val="Standard"/>
    <w:next w:val="Standard"/>
    <w:uiPriority w:val="39"/>
    <w:rsid w:val="003C6BE6"/>
    <w:pPr>
      <w:tabs>
        <w:tab w:val="right" w:pos="9061"/>
      </w:tabs>
      <w:spacing w:before="60"/>
      <w:ind w:left="284"/>
    </w:pPr>
    <w:rPr>
      <w:b/>
    </w:rPr>
  </w:style>
  <w:style w:type="table" w:styleId="Tabellenraster">
    <w:name w:val="Table Grid"/>
    <w:basedOn w:val="NormaleTabelle"/>
    <w:uiPriority w:val="59"/>
    <w:rsid w:val="00C313D7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Verzeichnis5">
    <w:name w:val="toc 5"/>
    <w:basedOn w:val="Standard"/>
    <w:next w:val="Standard"/>
    <w:uiPriority w:val="39"/>
    <w:rsid w:val="003C6BE6"/>
    <w:pPr>
      <w:tabs>
        <w:tab w:val="left" w:pos="9061"/>
      </w:tabs>
      <w:spacing w:before="60"/>
      <w:ind w:left="284"/>
    </w:pPr>
    <w:rPr>
      <w:b/>
    </w:rPr>
  </w:style>
  <w:style w:type="paragraph" w:styleId="Verzeichnis7">
    <w:name w:val="toc 7"/>
    <w:basedOn w:val="Standard"/>
    <w:next w:val="Standard"/>
    <w:autoRedefine/>
    <w:uiPriority w:val="39"/>
    <w:rsid w:val="003C6BE6"/>
    <w:pPr>
      <w:spacing w:after="100"/>
      <w:ind w:left="1321"/>
    </w:pPr>
  </w:style>
  <w:style w:type="paragraph" w:styleId="Verzeichnis8">
    <w:name w:val="toc 8"/>
    <w:basedOn w:val="Standard"/>
    <w:next w:val="Standard"/>
    <w:autoRedefine/>
    <w:uiPriority w:val="39"/>
    <w:rsid w:val="003C6BE6"/>
    <w:pPr>
      <w:spacing w:after="100"/>
      <w:ind w:left="1542"/>
    </w:pPr>
  </w:style>
  <w:style w:type="paragraph" w:styleId="Verzeichnis9">
    <w:name w:val="toc 9"/>
    <w:basedOn w:val="Standard"/>
    <w:next w:val="Standard"/>
    <w:autoRedefine/>
    <w:uiPriority w:val="39"/>
    <w:rsid w:val="003C6BE6"/>
    <w:pPr>
      <w:spacing w:after="100"/>
      <w:ind w:left="1758"/>
    </w:pPr>
  </w:style>
  <w:style w:type="paragraph" w:customStyle="1" w:styleId="Appendix">
    <w:name w:val="Appendix"/>
    <w:basedOn w:val="berschrift1oNr"/>
    <w:next w:val="Standard"/>
    <w:uiPriority w:val="1"/>
    <w:rsid w:val="00486E98"/>
    <w:pPr>
      <w:keepNext/>
      <w:keepLines/>
      <w:outlineLvl w:val="0"/>
    </w:pPr>
    <w:rPr>
      <w:sz w:val="24"/>
    </w:rPr>
  </w:style>
  <w:style w:type="paragraph" w:styleId="Funotentext">
    <w:name w:val="footnote text"/>
    <w:basedOn w:val="Standard"/>
    <w:link w:val="FunotentextZchn"/>
    <w:uiPriority w:val="99"/>
    <w:rsid w:val="00860C3F"/>
    <w:rPr>
      <w:sz w:val="12"/>
    </w:rPr>
  </w:style>
  <w:style w:type="character" w:customStyle="1" w:styleId="FunotentextZchn">
    <w:name w:val="Fußnotentext Zchn"/>
    <w:basedOn w:val="Absatz-Standardschriftart"/>
    <w:link w:val="Funotentext"/>
    <w:uiPriority w:val="99"/>
    <w:rsid w:val="00860C3F"/>
    <w:rPr>
      <w:rFonts w:ascii="Arial" w:hAnsi="Arial"/>
      <w:kern w:val="10"/>
      <w:sz w:val="12"/>
      <w:lang w:val="de-CH" w:eastAsia="en-US"/>
    </w:rPr>
  </w:style>
  <w:style w:type="character" w:styleId="Funotenzeichen">
    <w:name w:val="footnote reference"/>
    <w:basedOn w:val="Absatz-Standardschriftart"/>
    <w:uiPriority w:val="99"/>
    <w:unhideWhenUsed/>
    <w:rsid w:val="006A7867"/>
    <w:rPr>
      <w:vertAlign w:val="superscript"/>
      <w:lang w:val="de-CH"/>
    </w:rPr>
  </w:style>
  <w:style w:type="paragraph" w:customStyle="1" w:styleId="Metadaten">
    <w:name w:val="Metadaten"/>
    <w:basedOn w:val="Standard"/>
    <w:next w:val="Standard"/>
    <w:rsid w:val="00623549"/>
    <w:rPr>
      <w:rFonts w:cs="Arial"/>
    </w:rPr>
  </w:style>
  <w:style w:type="paragraph" w:customStyle="1" w:styleId="Vorstossnummer">
    <w:name w:val="Vorstossnummer"/>
    <w:basedOn w:val="Standard"/>
    <w:next w:val="Standard"/>
    <w:link w:val="VorstossnummerZchn"/>
    <w:rsid w:val="00DB2341"/>
    <w:pPr>
      <w:jc w:val="right"/>
    </w:pPr>
    <w:rPr>
      <w:b/>
      <w:caps/>
      <w:sz w:val="24"/>
      <w:szCs w:val="24"/>
    </w:rPr>
  </w:style>
  <w:style w:type="character" w:customStyle="1" w:styleId="VorstossnummerZchn">
    <w:name w:val="Vorstossnummer Zchn"/>
    <w:basedOn w:val="Absatz-Standardschriftart"/>
    <w:link w:val="Vorstossnummer"/>
    <w:rsid w:val="00DB2341"/>
    <w:rPr>
      <w:b/>
      <w:caps/>
      <w:sz w:val="24"/>
      <w:szCs w:val="24"/>
      <w:lang w:val="de-CH"/>
    </w:rPr>
  </w:style>
  <w:style w:type="paragraph" w:styleId="Listenabsatz">
    <w:name w:val="List Paragraph"/>
    <w:basedOn w:val="Standard"/>
    <w:uiPriority w:val="34"/>
    <w:qFormat/>
    <w:rsid w:val="00875108"/>
    <w:pPr>
      <w:ind w:left="720"/>
      <w:contextualSpacing/>
    </w:pPr>
    <w:rPr>
      <w:szCs w:val="24"/>
      <w:lang w:eastAsia="en-US"/>
    </w:rPr>
  </w:style>
  <w:style w:type="paragraph" w:customStyle="1" w:styleId="Fusszeile">
    <w:name w:val="Fusszeile"/>
    <w:basedOn w:val="Standard"/>
    <w:rsid w:val="003A1AC5"/>
    <w:pPr>
      <w:tabs>
        <w:tab w:val="center" w:pos="4321"/>
        <w:tab w:val="right" w:pos="8641"/>
      </w:tabs>
    </w:pPr>
    <w:rPr>
      <w:sz w:val="16"/>
    </w:rPr>
  </w:style>
  <w:style w:type="paragraph" w:customStyle="1" w:styleId="Fusszeile-Seite">
    <w:name w:val="Fusszeile-Seite"/>
    <w:basedOn w:val="Standard"/>
    <w:rsid w:val="00C60765"/>
    <w:pPr>
      <w:jc w:val="right"/>
    </w:pPr>
    <w:rPr>
      <w:sz w:val="16"/>
    </w:rPr>
  </w:style>
  <w:style w:type="paragraph" w:customStyle="1" w:styleId="ListLevelsWithNumbers">
    <w:name w:val="ListLevelsWithNumbers"/>
    <w:basedOn w:val="Standard"/>
    <w:rsid w:val="000200F1"/>
    <w:pPr>
      <w:numPr>
        <w:numId w:val="7"/>
      </w:numPr>
    </w:pPr>
  </w:style>
  <w:style w:type="paragraph" w:customStyle="1" w:styleId="ListWithNumbers">
    <w:name w:val="ListWithNumbers"/>
    <w:basedOn w:val="Standard"/>
    <w:rsid w:val="00345887"/>
    <w:pPr>
      <w:numPr>
        <w:numId w:val="8"/>
      </w:numPr>
    </w:pPr>
  </w:style>
  <w:style w:type="paragraph" w:customStyle="1" w:styleId="AufzhlungVif">
    <w:name w:val="Aufzählung Vif"/>
    <w:basedOn w:val="ListWithSymbols"/>
    <w:rsid w:val="00CA1B44"/>
    <w:pPr>
      <w:ind w:left="142" w:hanging="142"/>
    </w:pPr>
  </w:style>
  <w:style w:type="character" w:customStyle="1" w:styleId="berschrift2Zchn">
    <w:name w:val="Überschrift 2 Zchn"/>
    <w:basedOn w:val="Absatz-Standardschriftart"/>
    <w:link w:val="berschrift2"/>
    <w:uiPriority w:val="9"/>
    <w:locked/>
    <w:rsid w:val="003E215C"/>
    <w:rPr>
      <w:rFonts w:ascii="Segoe UI" w:hAnsi="Segoe UI" w:cs="Arial"/>
      <w:b/>
      <w:bCs/>
      <w:iCs/>
      <w:kern w:val="10"/>
      <w:sz w:val="24"/>
      <w:szCs w:val="28"/>
      <w:lang w:val="de-CH"/>
    </w:rPr>
  </w:style>
  <w:style w:type="character" w:customStyle="1" w:styleId="berschrift3Zchn">
    <w:name w:val="Überschrift 3 Zchn"/>
    <w:basedOn w:val="Absatz-Standardschriftart"/>
    <w:link w:val="berschrift3"/>
    <w:uiPriority w:val="9"/>
    <w:locked/>
    <w:rsid w:val="003E215C"/>
    <w:rPr>
      <w:rFonts w:ascii="Segoe UI" w:hAnsi="Segoe UI" w:cs="Arial"/>
      <w:b/>
      <w:bCs/>
      <w:kern w:val="10"/>
      <w:szCs w:val="26"/>
      <w:lang w:val="de-CH"/>
    </w:rPr>
  </w:style>
  <w:style w:type="character" w:customStyle="1" w:styleId="berschrift4Zchn">
    <w:name w:val="Überschrift 4 Zchn"/>
    <w:basedOn w:val="Absatz-Standardschriftart"/>
    <w:link w:val="berschrift4"/>
    <w:uiPriority w:val="9"/>
    <w:locked/>
    <w:rsid w:val="003E215C"/>
    <w:rPr>
      <w:rFonts w:ascii="Segoe UI" w:hAnsi="Segoe UI"/>
      <w:b/>
      <w:bCs/>
      <w:kern w:val="10"/>
      <w:szCs w:val="28"/>
      <w:lang w:val="de-CH"/>
    </w:rPr>
  </w:style>
  <w:style w:type="paragraph" w:styleId="Titel">
    <w:name w:val="Title"/>
    <w:basedOn w:val="Standard"/>
    <w:next w:val="Standard"/>
    <w:link w:val="TitelZchn"/>
    <w:uiPriority w:val="9"/>
    <w:qFormat/>
    <w:rsid w:val="00E1330E"/>
    <w:pPr>
      <w:contextualSpacing/>
    </w:pPr>
    <w:rPr>
      <w:rFonts w:eastAsiaTheme="majorEastAsia" w:cstheme="majorBidi"/>
      <w:b/>
      <w:sz w:val="32"/>
      <w:szCs w:val="56"/>
    </w:rPr>
  </w:style>
  <w:style w:type="character" w:customStyle="1" w:styleId="TitelZchn">
    <w:name w:val="Titel Zchn"/>
    <w:basedOn w:val="Absatz-Standardschriftart"/>
    <w:link w:val="Titel"/>
    <w:uiPriority w:val="9"/>
    <w:rsid w:val="00E1330E"/>
    <w:rPr>
      <w:rFonts w:eastAsiaTheme="majorEastAsia" w:cstheme="majorBidi"/>
      <w:b/>
      <w:kern w:val="10"/>
      <w:sz w:val="32"/>
      <w:szCs w:val="56"/>
      <w:lang w:val="de-CH"/>
    </w:rPr>
  </w:style>
  <w:style w:type="character" w:customStyle="1" w:styleId="Hidden">
    <w:name w:val="Hidden"/>
    <w:basedOn w:val="Absatz-Standardschriftart"/>
    <w:uiPriority w:val="1"/>
    <w:qFormat/>
    <w:rsid w:val="00486E98"/>
    <w:rPr>
      <w:rFonts w:ascii="Segoe UI" w:hAnsi="Segoe UI"/>
      <w:vanish/>
      <w:color w:val="C00000"/>
      <w:kern w:val="0"/>
      <w:sz w:val="18"/>
      <w:lang w:val="de-CH"/>
    </w:rPr>
  </w:style>
  <w:style w:type="character" w:styleId="Platzhaltertext">
    <w:name w:val="Placeholder Text"/>
    <w:basedOn w:val="Absatz-Standardschriftart"/>
    <w:uiPriority w:val="99"/>
    <w:semiHidden/>
    <w:rsid w:val="005D5658"/>
    <w:rPr>
      <w:color w:val="808080"/>
      <w:lang w:val="de-CH"/>
    </w:rPr>
  </w:style>
  <w:style w:type="paragraph" w:styleId="StandardWeb">
    <w:name w:val="Normal (Web)"/>
    <w:basedOn w:val="Standard"/>
    <w:semiHidden/>
    <w:unhideWhenUsed/>
    <w:rsid w:val="00E2237C"/>
    <w:rPr>
      <w:sz w:val="24"/>
      <w:szCs w:val="24"/>
    </w:rPr>
  </w:style>
  <w:style w:type="paragraph" w:styleId="Blocktext">
    <w:name w:val="Block Text"/>
    <w:basedOn w:val="Standard"/>
    <w:semiHidden/>
    <w:unhideWhenUsed/>
    <w:rsid w:val="00E2237C"/>
    <w:pPr>
      <w:pBdr>
        <w:top w:val="single" w:sz="2" w:space="10" w:color="4F81BD" w:themeColor="accent1" w:shadow="1"/>
        <w:left w:val="single" w:sz="2" w:space="10" w:color="4F81BD" w:themeColor="accent1" w:shadow="1"/>
        <w:bottom w:val="single" w:sz="2" w:space="10" w:color="4F81BD" w:themeColor="accent1" w:shadow="1"/>
        <w:right w:val="single" w:sz="2" w:space="10" w:color="4F81BD" w:themeColor="accent1" w:shadow="1"/>
      </w:pBdr>
      <w:ind w:left="1152" w:right="1152"/>
    </w:pPr>
    <w:rPr>
      <w:rFonts w:eastAsiaTheme="minorEastAsia" w:cstheme="minorBidi"/>
      <w:i/>
      <w:iCs/>
      <w:color w:val="4F81BD" w:themeColor="accent1"/>
    </w:rPr>
  </w:style>
  <w:style w:type="table" w:styleId="MittlereListe2-Akzent2">
    <w:name w:val="Medium List 2 Accent 2"/>
    <w:basedOn w:val="NormaleTabelle"/>
    <w:uiPriority w:val="66"/>
    <w:semiHidden/>
    <w:unhideWhenUsed/>
    <w:rsid w:val="00E2237C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paragraph" w:styleId="Inhaltsverzeichnisberschrift">
    <w:name w:val="TOC Heading"/>
    <w:basedOn w:val="berschrift1"/>
    <w:next w:val="Standard"/>
    <w:uiPriority w:val="39"/>
    <w:semiHidden/>
    <w:unhideWhenUsed/>
    <w:qFormat/>
    <w:rsid w:val="00E2237C"/>
    <w:pPr>
      <w:numPr>
        <w:numId w:val="0"/>
      </w:numPr>
      <w:spacing w:after="0"/>
      <w:outlineLvl w:val="9"/>
    </w:pPr>
    <w:rPr>
      <w:rFonts w:eastAsiaTheme="majorEastAsia" w:cstheme="majorBidi"/>
      <w:b w:val="0"/>
      <w:bCs w:val="0"/>
      <w:sz w:val="32"/>
    </w:rPr>
  </w:style>
  <w:style w:type="paragraph" w:styleId="Index1">
    <w:name w:val="index 1"/>
    <w:basedOn w:val="Standard"/>
    <w:next w:val="Standard"/>
    <w:autoRedefine/>
    <w:semiHidden/>
    <w:unhideWhenUsed/>
    <w:rsid w:val="00E2237C"/>
    <w:pPr>
      <w:ind w:left="220" w:hanging="220"/>
    </w:pPr>
  </w:style>
  <w:style w:type="paragraph" w:styleId="Indexberschrift">
    <w:name w:val="index heading"/>
    <w:basedOn w:val="Standard"/>
    <w:next w:val="Index1"/>
    <w:semiHidden/>
    <w:unhideWhenUsed/>
    <w:rsid w:val="00E2237C"/>
    <w:rPr>
      <w:rFonts w:eastAsiaTheme="majorEastAsia" w:cstheme="majorBidi"/>
      <w:b/>
      <w:bCs/>
    </w:rPr>
  </w:style>
  <w:style w:type="table" w:styleId="MittlereListe2">
    <w:name w:val="Medium List 2"/>
    <w:basedOn w:val="NormaleTabelle"/>
    <w:uiPriority w:val="66"/>
    <w:semiHidden/>
    <w:unhideWhenUsed/>
    <w:rsid w:val="00E2237C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ittlereListe2-Akzent6">
    <w:name w:val="Medium List 2 Accent 6"/>
    <w:basedOn w:val="NormaleTabelle"/>
    <w:uiPriority w:val="66"/>
    <w:semiHidden/>
    <w:unhideWhenUsed/>
    <w:rsid w:val="00E2237C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ittlereListe2-Akzent3">
    <w:name w:val="Medium List 2 Accent 3"/>
    <w:basedOn w:val="NormaleTabelle"/>
    <w:uiPriority w:val="66"/>
    <w:semiHidden/>
    <w:unhideWhenUsed/>
    <w:rsid w:val="00E2237C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ittlereListe2-Akzent4">
    <w:name w:val="Medium List 2 Accent 4"/>
    <w:basedOn w:val="NormaleTabelle"/>
    <w:uiPriority w:val="66"/>
    <w:semiHidden/>
    <w:unhideWhenUsed/>
    <w:rsid w:val="00E2237C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ittlereListe2-Akzent5">
    <w:name w:val="Medium List 2 Accent 5"/>
    <w:basedOn w:val="NormaleTabelle"/>
    <w:uiPriority w:val="66"/>
    <w:semiHidden/>
    <w:unhideWhenUsed/>
    <w:rsid w:val="00E2237C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ittleresRaster2">
    <w:name w:val="Medium Grid 2"/>
    <w:basedOn w:val="NormaleTabelle"/>
    <w:uiPriority w:val="68"/>
    <w:semiHidden/>
    <w:unhideWhenUsed/>
    <w:rsid w:val="00E2237C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ittleresRaster2-Akzent3">
    <w:name w:val="Medium Grid 2 Accent 3"/>
    <w:basedOn w:val="NormaleTabelle"/>
    <w:uiPriority w:val="68"/>
    <w:semiHidden/>
    <w:unhideWhenUsed/>
    <w:rsid w:val="00E2237C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ittleresRaster2-Akzent1">
    <w:name w:val="Medium Grid 2 Accent 1"/>
    <w:basedOn w:val="NormaleTabelle"/>
    <w:uiPriority w:val="68"/>
    <w:semiHidden/>
    <w:unhideWhenUsed/>
    <w:rsid w:val="00E2237C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ittleresRaster2-Akzent2">
    <w:name w:val="Medium Grid 2 Accent 2"/>
    <w:basedOn w:val="NormaleTabelle"/>
    <w:uiPriority w:val="68"/>
    <w:semiHidden/>
    <w:unhideWhenUsed/>
    <w:rsid w:val="00E2237C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ittleresRaster2-Akzent5">
    <w:name w:val="Medium Grid 2 Accent 5"/>
    <w:basedOn w:val="NormaleTabelle"/>
    <w:uiPriority w:val="68"/>
    <w:semiHidden/>
    <w:unhideWhenUsed/>
    <w:rsid w:val="00E2237C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ittleresRaster2-Akzent6">
    <w:name w:val="Medium Grid 2 Accent 6"/>
    <w:basedOn w:val="NormaleTabelle"/>
    <w:uiPriority w:val="68"/>
    <w:semiHidden/>
    <w:unhideWhenUsed/>
    <w:rsid w:val="00E2237C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ittleresRaster2-Akzent4">
    <w:name w:val="Medium Grid 2 Accent 4"/>
    <w:basedOn w:val="NormaleTabelle"/>
    <w:uiPriority w:val="68"/>
    <w:semiHidden/>
    <w:unhideWhenUsed/>
    <w:rsid w:val="00E2237C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paragraph" w:styleId="Nachrichtenkopf">
    <w:name w:val="Message Header"/>
    <w:basedOn w:val="Standard"/>
    <w:link w:val="NachrichtenkopfZchn"/>
    <w:semiHidden/>
    <w:unhideWhenUsed/>
    <w:rsid w:val="00E2237C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eastAsiaTheme="majorEastAsia" w:cstheme="majorBidi"/>
      <w:sz w:val="24"/>
      <w:szCs w:val="24"/>
    </w:rPr>
  </w:style>
  <w:style w:type="character" w:customStyle="1" w:styleId="NachrichtenkopfZchn">
    <w:name w:val="Nachrichtenkopf Zchn"/>
    <w:basedOn w:val="Absatz-Standardschriftart"/>
    <w:link w:val="Nachrichtenkopf"/>
    <w:semiHidden/>
    <w:rsid w:val="00E2237C"/>
    <w:rPr>
      <w:rFonts w:eastAsiaTheme="majorEastAsia" w:cstheme="majorBidi"/>
      <w:sz w:val="24"/>
      <w:szCs w:val="24"/>
      <w:shd w:val="pct20" w:color="auto" w:fill="auto"/>
      <w:lang w:val="de-CH"/>
    </w:rPr>
  </w:style>
  <w:style w:type="table" w:styleId="MittlereListe2-Akzent1">
    <w:name w:val="Medium List 2 Accent 1"/>
    <w:basedOn w:val="NormaleTabelle"/>
    <w:uiPriority w:val="66"/>
    <w:semiHidden/>
    <w:unhideWhenUsed/>
    <w:rsid w:val="00E2237C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character" w:styleId="HTMLBeispiel">
    <w:name w:val="HTML Sample"/>
    <w:basedOn w:val="Absatz-Standardschriftart"/>
    <w:semiHidden/>
    <w:unhideWhenUsed/>
    <w:rsid w:val="00E2237C"/>
    <w:rPr>
      <w:rFonts w:ascii="Segoe UI" w:hAnsi="Segoe UI"/>
      <w:sz w:val="24"/>
      <w:szCs w:val="24"/>
      <w:lang w:val="de-CH"/>
    </w:rPr>
  </w:style>
  <w:style w:type="paragraph" w:styleId="RGV-berschrift">
    <w:name w:val="toa heading"/>
    <w:basedOn w:val="Standard"/>
    <w:next w:val="Standard"/>
    <w:semiHidden/>
    <w:unhideWhenUsed/>
    <w:rsid w:val="00E2237C"/>
    <w:pPr>
      <w:spacing w:before="120"/>
    </w:pPr>
    <w:rPr>
      <w:rFonts w:eastAsiaTheme="majorEastAsia" w:cstheme="majorBidi"/>
      <w:b/>
      <w:bCs/>
      <w:sz w:val="24"/>
      <w:szCs w:val="24"/>
    </w:rPr>
  </w:style>
  <w:style w:type="character" w:styleId="HTMLCode">
    <w:name w:val="HTML Code"/>
    <w:basedOn w:val="Absatz-Standardschriftart"/>
    <w:semiHidden/>
    <w:unhideWhenUsed/>
    <w:rsid w:val="00E2237C"/>
    <w:rPr>
      <w:rFonts w:ascii="Segoe UI" w:hAnsi="Segoe UI"/>
      <w:sz w:val="20"/>
      <w:szCs w:val="20"/>
      <w:lang w:val="de-CH"/>
    </w:rPr>
  </w:style>
  <w:style w:type="character" w:styleId="HTMLSchreibmaschine">
    <w:name w:val="HTML Typewriter"/>
    <w:basedOn w:val="Absatz-Standardschriftart"/>
    <w:semiHidden/>
    <w:unhideWhenUsed/>
    <w:rsid w:val="00E2237C"/>
    <w:rPr>
      <w:rFonts w:ascii="Segoe UI" w:hAnsi="Segoe UI"/>
      <w:sz w:val="20"/>
      <w:szCs w:val="20"/>
      <w:lang w:val="de-CH"/>
    </w:rPr>
  </w:style>
  <w:style w:type="paragraph" w:styleId="HTMLVorformatiert">
    <w:name w:val="HTML Preformatted"/>
    <w:basedOn w:val="Standard"/>
    <w:link w:val="HTMLVorformatiertZchn"/>
    <w:semiHidden/>
    <w:unhideWhenUsed/>
    <w:rsid w:val="00E2237C"/>
    <w:rPr>
      <w:sz w:val="20"/>
      <w:szCs w:val="20"/>
    </w:rPr>
  </w:style>
  <w:style w:type="character" w:customStyle="1" w:styleId="HTMLVorformatiertZchn">
    <w:name w:val="HTML Vorformatiert Zchn"/>
    <w:basedOn w:val="Absatz-Standardschriftart"/>
    <w:link w:val="HTMLVorformatiert"/>
    <w:semiHidden/>
    <w:rsid w:val="00E2237C"/>
    <w:rPr>
      <w:sz w:val="20"/>
      <w:szCs w:val="20"/>
      <w:lang w:val="de-CH"/>
    </w:rPr>
  </w:style>
  <w:style w:type="paragraph" w:styleId="Makrotext">
    <w:name w:val="macro"/>
    <w:link w:val="MakrotextZchn"/>
    <w:semiHidden/>
    <w:unhideWhenUsed/>
    <w:rsid w:val="00E2237C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</w:pPr>
    <w:rPr>
      <w:sz w:val="20"/>
      <w:szCs w:val="20"/>
    </w:rPr>
  </w:style>
  <w:style w:type="character" w:customStyle="1" w:styleId="MakrotextZchn">
    <w:name w:val="Makrotext Zchn"/>
    <w:basedOn w:val="Absatz-Standardschriftart"/>
    <w:link w:val="Makrotext"/>
    <w:semiHidden/>
    <w:rsid w:val="00E2237C"/>
    <w:rPr>
      <w:sz w:val="20"/>
      <w:szCs w:val="20"/>
      <w:lang w:val="de-CH"/>
    </w:rPr>
  </w:style>
  <w:style w:type="paragraph" w:styleId="NurText">
    <w:name w:val="Plain Text"/>
    <w:basedOn w:val="Standard"/>
    <w:link w:val="NurTextZchn"/>
    <w:semiHidden/>
    <w:unhideWhenUsed/>
    <w:rsid w:val="00E2237C"/>
    <w:rPr>
      <w:sz w:val="21"/>
      <w:szCs w:val="21"/>
    </w:rPr>
  </w:style>
  <w:style w:type="character" w:customStyle="1" w:styleId="NurTextZchn">
    <w:name w:val="Nur Text Zchn"/>
    <w:basedOn w:val="Absatz-Standardschriftart"/>
    <w:link w:val="NurText"/>
    <w:semiHidden/>
    <w:rsid w:val="00E2237C"/>
    <w:rPr>
      <w:sz w:val="21"/>
      <w:szCs w:val="21"/>
      <w:lang w:val="de-CH"/>
    </w:rPr>
  </w:style>
  <w:style w:type="character" w:styleId="HTMLTastatur">
    <w:name w:val="HTML Keyboard"/>
    <w:basedOn w:val="Absatz-Standardschriftart"/>
    <w:semiHidden/>
    <w:unhideWhenUsed/>
    <w:rsid w:val="00E2237C"/>
    <w:rPr>
      <w:rFonts w:ascii="Segoe UI" w:hAnsi="Segoe UI"/>
      <w:sz w:val="20"/>
      <w:szCs w:val="20"/>
      <w:lang w:val="de-CH"/>
    </w:rPr>
  </w:style>
  <w:style w:type="paragraph" w:styleId="Kopfzeile">
    <w:name w:val="header"/>
    <w:basedOn w:val="Standard"/>
    <w:link w:val="KopfzeileZchn"/>
    <w:unhideWhenUsed/>
    <w:rsid w:val="00744397"/>
    <w:pPr>
      <w:tabs>
        <w:tab w:val="center" w:pos="4536"/>
        <w:tab w:val="right" w:pos="9072"/>
      </w:tabs>
    </w:pPr>
  </w:style>
  <w:style w:type="character" w:customStyle="1" w:styleId="KopfzeileZchn">
    <w:name w:val="Kopfzeile Zchn"/>
    <w:basedOn w:val="Absatz-Standardschriftart"/>
    <w:link w:val="Kopfzeile"/>
    <w:rsid w:val="00744397"/>
    <w:rPr>
      <w:lang w:val="de-CH"/>
    </w:rPr>
  </w:style>
  <w:style w:type="paragraph" w:styleId="Fuzeile">
    <w:name w:val="footer"/>
    <w:basedOn w:val="Standard"/>
    <w:link w:val="FuzeileZchn"/>
    <w:unhideWhenUsed/>
    <w:rsid w:val="00744397"/>
    <w:pPr>
      <w:tabs>
        <w:tab w:val="center" w:pos="4536"/>
        <w:tab w:val="right" w:pos="9072"/>
      </w:tabs>
    </w:pPr>
  </w:style>
  <w:style w:type="character" w:customStyle="1" w:styleId="FuzeileZchn">
    <w:name w:val="Fußzeile Zchn"/>
    <w:basedOn w:val="Absatz-Standardschriftart"/>
    <w:link w:val="Fuzeile"/>
    <w:rsid w:val="00744397"/>
    <w:rPr>
      <w:lang w:val="de-CH"/>
    </w:rPr>
  </w:style>
  <w:style w:type="character" w:customStyle="1" w:styleId="normaltextrun">
    <w:name w:val="normaltextrun"/>
    <w:basedOn w:val="Absatz-Standardschriftart"/>
    <w:rsid w:val="00AD48F0"/>
  </w:style>
  <w:style w:type="character" w:customStyle="1" w:styleId="eop">
    <w:name w:val="eop"/>
    <w:basedOn w:val="Absatz-Standardschriftart"/>
    <w:rsid w:val="00AD48F0"/>
  </w:style>
  <w:style w:type="character" w:customStyle="1" w:styleId="scxw265169633">
    <w:name w:val="scxw265169633"/>
    <w:basedOn w:val="Absatz-Standardschriftart"/>
    <w:rsid w:val="00AD48F0"/>
  </w:style>
  <w:style w:type="paragraph" w:customStyle="1" w:styleId="paragraph">
    <w:name w:val="paragraph"/>
    <w:basedOn w:val="Standard"/>
    <w:rsid w:val="00DF378E"/>
    <w:pPr>
      <w:spacing w:before="100" w:beforeAutospacing="1" w:after="100" w:afterAutospacing="1"/>
    </w:pPr>
    <w:rPr>
      <w:rFonts w:ascii="Times New Roman" w:hAnsi="Times New Roman"/>
      <w:sz w:val="24"/>
      <w:szCs w:val="24"/>
    </w:rPr>
  </w:style>
  <w:style w:type="character" w:customStyle="1" w:styleId="Eingabetext">
    <w:name w:val="Eingabetext"/>
    <w:basedOn w:val="Absatz-Standardschriftart"/>
    <w:uiPriority w:val="1"/>
    <w:qFormat/>
    <w:rsid w:val="00922FB8"/>
    <w:rPr>
      <w:rFonts w:ascii="Segoe UI" w:hAnsi="Segoe UI"/>
      <w:color w:val="000000" w:themeColor="text1"/>
      <w:sz w:val="22"/>
    </w:rPr>
  </w:style>
  <w:style w:type="character" w:customStyle="1" w:styleId="Schulauswahl">
    <w:name w:val="Schulauswahl"/>
    <w:basedOn w:val="Absatz-Standardschriftart"/>
    <w:uiPriority w:val="1"/>
    <w:qFormat/>
    <w:rsid w:val="002A3C68"/>
    <w:rPr>
      <w:rFonts w:ascii="Segoe UI" w:hAnsi="Segoe UI"/>
      <w:color w:val="000000" w:themeColor="text1"/>
      <w:sz w:val="16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webSettings" Target="webSettings.xml"/><Relationship Id="rId18" Type="http://schemas.openxmlformats.org/officeDocument/2006/relationships/footer" Target="footer1.xml"/><Relationship Id="rId26" Type="http://schemas.openxmlformats.org/officeDocument/2006/relationships/fontTable" Target="fontTable.xml"/><Relationship Id="rId3" Type="http://schemas.openxmlformats.org/officeDocument/2006/relationships/customXml" Target="../customXml/item3.xml"/><Relationship Id="rId21" Type="http://schemas.openxmlformats.org/officeDocument/2006/relationships/footer" Target="footer3.xml"/><Relationship Id="rId7" Type="http://schemas.openxmlformats.org/officeDocument/2006/relationships/customXml" Target="../customXml/item7.xml"/><Relationship Id="rId12" Type="http://schemas.openxmlformats.org/officeDocument/2006/relationships/settings" Target="settings.xml"/><Relationship Id="rId17" Type="http://schemas.openxmlformats.org/officeDocument/2006/relationships/header" Target="header2.xml"/><Relationship Id="rId25" Type="http://schemas.openxmlformats.org/officeDocument/2006/relationships/footer" Target="footer4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header" Target="header3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tyles" Target="styles.xml"/><Relationship Id="rId24" Type="http://schemas.openxmlformats.org/officeDocument/2006/relationships/header" Target="header5.xml"/><Relationship Id="rId5" Type="http://schemas.openxmlformats.org/officeDocument/2006/relationships/customXml" Target="../customXml/item5.xml"/><Relationship Id="rId15" Type="http://schemas.openxmlformats.org/officeDocument/2006/relationships/endnotes" Target="endnotes.xml"/><Relationship Id="rId23" Type="http://schemas.openxmlformats.org/officeDocument/2006/relationships/header" Target="header4.xml"/><Relationship Id="rId28" Type="http://schemas.openxmlformats.org/officeDocument/2006/relationships/theme" Target="theme/theme1.xml"/><Relationship Id="rId10" Type="http://schemas.openxmlformats.org/officeDocument/2006/relationships/numbering" Target="numbering.xml"/><Relationship Id="rId19" Type="http://schemas.openxmlformats.org/officeDocument/2006/relationships/footer" Target="footer2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footnotes" Target="footnotes.xml"/><Relationship Id="rId22" Type="http://schemas.openxmlformats.org/officeDocument/2006/relationships/image" Target="media/image3.png"/><Relationship Id="rId27" Type="http://schemas.openxmlformats.org/officeDocument/2006/relationships/glossaryDocument" Target="glossary/document.xml"/></Relationships>
</file>

<file path=word/_rels/header2.xml.rels><?xml version="1.0" encoding="UTF-8" standalone="yes"?>
<Relationships xmlns="http://schemas.openxmlformats.org/package/2006/relationships"><Relationship Id="rId2" Type="http://schemas.openxmlformats.org/officeDocument/2006/relationships/image" Target="media/image2.png"/><Relationship Id="rId1" Type="http://schemas.openxmlformats.org/officeDocument/2006/relationships/image" Target="media/image1.emf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NADJA~1.DIE\AppData\Local\Temp\officeatwork\temp0000\Templates\2055.dot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settings" Target="settings.xml"/><Relationship Id="rId2" Type="http://schemas.openxmlformats.org/officeDocument/2006/relationships/styles" Target="styles.xml"/><Relationship Id="rId1" Type="http://schemas.openxmlformats.org/officeDocument/2006/relationships/numbering" Target="numbering.xml"/><Relationship Id="rId5" Type="http://schemas.openxmlformats.org/officeDocument/2006/relationships/fontTable" Target="fontTable.xml"/><Relationship Id="rId4" Type="http://schemas.openxmlformats.org/officeDocument/2006/relationships/webSettings" Target="webSettings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4B56AB35D6F64C92B91EDF92F50A0F1A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AE4D1FB1-C1C3-44EE-9870-8730645EFF66}"/>
      </w:docPartPr>
      <w:docPartBody>
        <w:p w:rsidR="00B04475" w:rsidRDefault="00B04475" w:rsidP="0048701F">
          <w:pPr>
            <w:pStyle w:val="4B56AB35D6F64C92B91EDF92F50A0F1A"/>
          </w:pPr>
          <w:r w:rsidRPr="00FC2F77">
            <w:rPr>
              <w:rStyle w:val="Platzhaltertext"/>
              <w:rFonts w:cs="Segoe UI"/>
              <w:color w:val="808080" w:themeColor="background1" w:themeShade="80"/>
            </w:rPr>
            <w:t>Wählen Sie ein Element aus.</w:t>
          </w:r>
        </w:p>
      </w:docPartBody>
    </w:docPart>
    <w:docPart>
      <w:docPartPr>
        <w:name w:val="80139010366748848AC07E8A44FD0230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756EB33C-A344-4DAB-BCCB-9FB55AA009DA}"/>
      </w:docPartPr>
      <w:docPartBody>
        <w:p w:rsidR="00B04475" w:rsidRDefault="00B04475" w:rsidP="0048701F">
          <w:pPr>
            <w:pStyle w:val="80139010366748848AC07E8A44FD0230"/>
          </w:pPr>
          <w:r w:rsidRPr="00922FB8">
            <w:rPr>
              <w:rFonts w:cs="Segoe UI"/>
              <w:color w:val="808080" w:themeColor="background1" w:themeShade="80"/>
            </w:rPr>
            <w:t>Klicken oder tippen Sie hier, um einen Text einzugeben</w:t>
          </w:r>
        </w:p>
      </w:docPartBody>
    </w:docPart>
    <w:docPart>
      <w:docPartPr>
        <w:name w:val="2AA51155E52D4EE08B4546BD2CEE73BD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C8BA25C9-4CB3-48BD-8D8C-5895C14E9C55}"/>
      </w:docPartPr>
      <w:docPartBody>
        <w:p w:rsidR="00B04475" w:rsidRDefault="00B04475" w:rsidP="0048701F">
          <w:pPr>
            <w:pStyle w:val="2AA51155E52D4EE08B4546BD2CEE73BD"/>
          </w:pPr>
          <w:r w:rsidRPr="00922FB8">
            <w:rPr>
              <w:rFonts w:cs="Segoe UI"/>
              <w:color w:val="808080" w:themeColor="background1" w:themeShade="80"/>
            </w:rPr>
            <w:t>Klicken oder tippen Sie hier, um einen Text einzugeben</w:t>
          </w:r>
        </w:p>
      </w:docPartBody>
    </w:docPart>
    <w:docPart>
      <w:docPartPr>
        <w:name w:val="66F05A3309804EF289AAC00124F6AFB8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1391D724-A961-4E42-BD1E-47FDBE0B0E46}"/>
      </w:docPartPr>
      <w:docPartBody>
        <w:p w:rsidR="00B04475" w:rsidRDefault="00B04475" w:rsidP="0048701F">
          <w:pPr>
            <w:pStyle w:val="66F05A3309804EF289AAC00124F6AFB8"/>
          </w:pPr>
          <w:r w:rsidRPr="00922FB8">
            <w:rPr>
              <w:rFonts w:cs="Segoe UI"/>
              <w:color w:val="808080" w:themeColor="background1" w:themeShade="80"/>
            </w:rPr>
            <w:t>Klicken oder tippen Sie hier, um einen Text einzugeben</w:t>
          </w:r>
        </w:p>
      </w:docPartBody>
    </w:docPart>
    <w:docPart>
      <w:docPartPr>
        <w:name w:val="C12A79202DD14A788CAA3200D133D4D3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58A2B174-A97C-42C2-A05C-2B2AAFC8376C}"/>
      </w:docPartPr>
      <w:docPartBody>
        <w:p w:rsidR="00B04475" w:rsidRDefault="00B04475" w:rsidP="0048701F">
          <w:pPr>
            <w:pStyle w:val="C12A79202DD14A788CAA3200D133D4D3"/>
          </w:pPr>
          <w:r w:rsidRPr="00FC2F77">
            <w:rPr>
              <w:rStyle w:val="Platzhaltertext"/>
              <w:color w:val="808080" w:themeColor="background1" w:themeShade="80"/>
            </w:rPr>
            <w:t>Klicken oder tippen Sie, um ein Datum einzugeben.</w:t>
          </w:r>
        </w:p>
      </w:docPartBody>
    </w:docPart>
    <w:docPart>
      <w:docPartPr>
        <w:name w:val="198E0A3427FF4C758687C91E8931362A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D429F3ED-1DC4-4F17-868A-0FB5E346BBCA}"/>
      </w:docPartPr>
      <w:docPartBody>
        <w:p w:rsidR="00B04475" w:rsidRDefault="00B04475" w:rsidP="0048701F">
          <w:pPr>
            <w:pStyle w:val="198E0A3427FF4C758687C91E8931362A"/>
          </w:pPr>
          <w:r w:rsidRPr="00FC2F77">
            <w:rPr>
              <w:rStyle w:val="Platzhaltertext"/>
              <w:color w:val="808080" w:themeColor="background1" w:themeShade="80"/>
            </w:rPr>
            <w:t>Klicken oder tippen Sie, um ein Datum einzugeben.</w:t>
          </w:r>
        </w:p>
      </w:docPartBody>
    </w:docPart>
    <w:docPart>
      <w:docPartPr>
        <w:name w:val="DD88B8CEAF1A4C11A963865813DA97E7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37EB7147-BB63-4E2C-86A0-341E1057A3B3}"/>
      </w:docPartPr>
      <w:docPartBody>
        <w:p w:rsidR="00B04475" w:rsidRDefault="00B04475" w:rsidP="0048701F">
          <w:pPr>
            <w:pStyle w:val="DD88B8CEAF1A4C11A963865813DA97E7"/>
          </w:pPr>
          <w:r w:rsidRPr="00FC2F77">
            <w:rPr>
              <w:rStyle w:val="Platzhaltertext"/>
              <w:color w:val="808080" w:themeColor="background1" w:themeShade="80"/>
            </w:rPr>
            <w:t>Klicken oder tippen Sie, um ein Datum einzugeben.</w:t>
          </w:r>
        </w:p>
      </w:docPartBody>
    </w:docPart>
    <w:docPart>
      <w:docPartPr>
        <w:name w:val="470B9E49460D4EECA3C62536E9813120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2DB3BB6A-CBEB-4C6C-9A16-30630DBDA61F}"/>
      </w:docPartPr>
      <w:docPartBody>
        <w:p w:rsidR="00B04475" w:rsidRDefault="00B04475" w:rsidP="0048701F">
          <w:pPr>
            <w:pStyle w:val="470B9E49460D4EECA3C62536E9813120"/>
          </w:pPr>
          <w:r w:rsidRPr="00062B11">
            <w:rPr>
              <w:rStyle w:val="Platzhaltertext"/>
              <w:rFonts w:cs="Segoe UI"/>
            </w:rPr>
            <w:t>Wählen Sie ein Element aus.</w:t>
          </w:r>
        </w:p>
      </w:docPartBody>
    </w:docPart>
    <w:docPart>
      <w:docPartPr>
        <w:name w:val="D8841C5D9D8E475D80C3C72FB30CFC69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28508CF2-1FFB-4105-B20D-B2A56600DBDC}"/>
      </w:docPartPr>
      <w:docPartBody>
        <w:p w:rsidR="00B04475" w:rsidRDefault="00B04475" w:rsidP="0048701F">
          <w:pPr>
            <w:pStyle w:val="D8841C5D9D8E475D80C3C72FB30CFC69"/>
          </w:pPr>
          <w:r w:rsidRPr="00062B11">
            <w:rPr>
              <w:rStyle w:val="Platzhaltertext"/>
              <w:rFonts w:cs="Segoe UI"/>
            </w:rPr>
            <w:t>Wählen Sie ein Element aus.</w:t>
          </w:r>
        </w:p>
      </w:docPartBody>
    </w:docPart>
    <w:docPart>
      <w:docPartPr>
        <w:name w:val="CFAE042790A74C1F8BEB65947B35B0F0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FA6C59DD-B102-4EC5-9776-CBC8316E6B91}"/>
      </w:docPartPr>
      <w:docPartBody>
        <w:p w:rsidR="00B04475" w:rsidRDefault="00B04475" w:rsidP="0048701F">
          <w:pPr>
            <w:pStyle w:val="CFAE042790A74C1F8BEB65947B35B0F0"/>
          </w:pPr>
          <w:r w:rsidRPr="00062B11">
            <w:rPr>
              <w:rStyle w:val="Platzhaltertext"/>
              <w:rFonts w:cs="Segoe UI"/>
            </w:rPr>
            <w:t>Wählen Sie ein Element aus.</w:t>
          </w:r>
        </w:p>
      </w:docPartBody>
    </w:docPart>
    <w:docPart>
      <w:docPartPr>
        <w:name w:val="93CB56B722584DFFA1E357AC4A297D71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A00FE96D-04CE-4541-A57F-ECB97142E41E}"/>
      </w:docPartPr>
      <w:docPartBody>
        <w:p w:rsidR="00B04475" w:rsidRDefault="00B04475" w:rsidP="0048701F">
          <w:pPr>
            <w:pStyle w:val="93CB56B722584DFFA1E357AC4A297D71"/>
          </w:pPr>
          <w:r w:rsidRPr="00062B11">
            <w:rPr>
              <w:rStyle w:val="Platzhaltertext"/>
              <w:rFonts w:cs="Segoe UI"/>
            </w:rPr>
            <w:t>Wählen Sie ein Element aus.</w:t>
          </w:r>
        </w:p>
      </w:docPartBody>
    </w:docPart>
    <w:docPart>
      <w:docPartPr>
        <w:name w:val="6AF3DECD757443BB8347FFF50BA4EACC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9618D575-1FCD-4883-A792-2E5D22F07151}"/>
      </w:docPartPr>
      <w:docPartBody>
        <w:p w:rsidR="00B04475" w:rsidRDefault="00B04475" w:rsidP="0048701F">
          <w:pPr>
            <w:pStyle w:val="6AF3DECD757443BB8347FFF50BA4EACC"/>
          </w:pPr>
          <w:r w:rsidRPr="00062B11">
            <w:rPr>
              <w:rStyle w:val="Platzhaltertext"/>
              <w:rFonts w:cs="Segoe UI"/>
            </w:rPr>
            <w:t>Wählen Sie ein Element aus.</w:t>
          </w:r>
        </w:p>
      </w:docPartBody>
    </w:docPart>
    <w:docPart>
      <w:docPartPr>
        <w:name w:val="78788EADB1BA4AC0BD9CFFF78278E80B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485F6C90-981E-4050-BDF0-1A9DA1A76E1F}"/>
      </w:docPartPr>
      <w:docPartBody>
        <w:p w:rsidR="00B04475" w:rsidRDefault="00B04475" w:rsidP="0048701F">
          <w:pPr>
            <w:pStyle w:val="78788EADB1BA4AC0BD9CFFF78278E80B"/>
          </w:pPr>
          <w:r w:rsidRPr="00062B11">
            <w:rPr>
              <w:rStyle w:val="Platzhaltertext"/>
              <w:rFonts w:cs="Segoe UI"/>
            </w:rPr>
            <w:t>Wählen Sie ein Element aus.</w:t>
          </w:r>
        </w:p>
      </w:docPartBody>
    </w:docPart>
    <w:docPart>
      <w:docPartPr>
        <w:name w:val="8DF1572FF5584017A19F999A511A38E8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5754DBBE-ECA5-4DB1-B0E2-0FEC93065D8B}"/>
      </w:docPartPr>
      <w:docPartBody>
        <w:p w:rsidR="00B04475" w:rsidRDefault="00B04475" w:rsidP="0048701F">
          <w:pPr>
            <w:pStyle w:val="8DF1572FF5584017A19F999A511A38E8"/>
          </w:pPr>
          <w:r w:rsidRPr="00062B11">
            <w:rPr>
              <w:rStyle w:val="Platzhaltertext"/>
              <w:rFonts w:cs="Segoe UI"/>
            </w:rPr>
            <w:t>Wählen Sie ein Element aus.</w:t>
          </w:r>
        </w:p>
      </w:docPartBody>
    </w:docPart>
    <w:docPart>
      <w:docPartPr>
        <w:name w:val="A8F879EE95D24A2693E7A8204409A9BC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6755EF52-9E31-43FA-A51B-CF13822580BC}"/>
      </w:docPartPr>
      <w:docPartBody>
        <w:p w:rsidR="00B04475" w:rsidRDefault="00B04475" w:rsidP="0048701F">
          <w:pPr>
            <w:pStyle w:val="A8F879EE95D24A2693E7A8204409A9BC"/>
          </w:pPr>
          <w:r w:rsidRPr="00062B11">
            <w:rPr>
              <w:rStyle w:val="Platzhaltertext"/>
              <w:rFonts w:cs="Segoe UI"/>
            </w:rPr>
            <w:t>Wählen Sie ein Element aus.</w:t>
          </w:r>
        </w:p>
      </w:docPartBody>
    </w:docPart>
    <w:docPart>
      <w:docPartPr>
        <w:name w:val="FCF92AF84E454CACA6CEFE14A67CAE2A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65E32518-E4D3-4BCF-925B-A095213A79D2}"/>
      </w:docPartPr>
      <w:docPartBody>
        <w:p w:rsidR="00B04475" w:rsidRDefault="00B04475" w:rsidP="0048701F">
          <w:pPr>
            <w:pStyle w:val="FCF92AF84E454CACA6CEFE14A67CAE2A"/>
          </w:pPr>
          <w:r w:rsidRPr="00FC2F77">
            <w:rPr>
              <w:rStyle w:val="Platzhaltertext"/>
              <w:rFonts w:cs="Segoe UI"/>
              <w:color w:val="808080" w:themeColor="background1" w:themeShade="80"/>
            </w:rPr>
            <w:t>Wählen Sie ein Element aus.</w:t>
          </w:r>
        </w:p>
      </w:docPartBody>
    </w:docPart>
    <w:docPart>
      <w:docPartPr>
        <w:name w:val="2E14DD4395854A9C9E4C8D6964617F2A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7EEDFDF0-674F-4842-824B-F7F91DC7741F}"/>
      </w:docPartPr>
      <w:docPartBody>
        <w:p w:rsidR="00B04475" w:rsidRDefault="00B04475" w:rsidP="0048701F">
          <w:pPr>
            <w:pStyle w:val="2E14DD4395854A9C9E4C8D6964617F2A"/>
          </w:pPr>
          <w:r w:rsidRPr="00FC2F77">
            <w:rPr>
              <w:rStyle w:val="Platzhaltertext"/>
              <w:rFonts w:cs="Segoe UI"/>
              <w:color w:val="808080" w:themeColor="background1" w:themeShade="80"/>
            </w:rPr>
            <w:t>Wählen Sie ein Element aus.</w:t>
          </w:r>
        </w:p>
      </w:docPartBody>
    </w:docPart>
    <w:docPart>
      <w:docPartPr>
        <w:name w:val="468921ACFE2E481D98D93F9546A96335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B37339ED-8BB2-46AB-843A-7157984F4536}"/>
      </w:docPartPr>
      <w:docPartBody>
        <w:p w:rsidR="00B04475" w:rsidRDefault="00B04475" w:rsidP="0048701F">
          <w:pPr>
            <w:pStyle w:val="468921ACFE2E481D98D93F9546A96335"/>
          </w:pPr>
          <w:r w:rsidRPr="00FC2F77">
            <w:rPr>
              <w:rStyle w:val="Platzhaltertext"/>
              <w:rFonts w:cs="Segoe UI"/>
              <w:color w:val="808080" w:themeColor="background1" w:themeShade="80"/>
            </w:rPr>
            <w:t>Wählen Sie ein Element aus.</w:t>
          </w:r>
        </w:p>
      </w:docPartBody>
    </w:docPart>
    <w:docPart>
      <w:docPartPr>
        <w:name w:val="8068B37D65A64D6BA87E500630F6588A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0D516E6F-C3DA-4BA0-A684-CD07806C54D7}"/>
      </w:docPartPr>
      <w:docPartBody>
        <w:p w:rsidR="00B04475" w:rsidRDefault="00B04475" w:rsidP="0048701F">
          <w:pPr>
            <w:pStyle w:val="8068B37D65A64D6BA87E500630F6588A"/>
          </w:pPr>
          <w:r w:rsidRPr="00FC2F77">
            <w:rPr>
              <w:rStyle w:val="Platzhaltertext"/>
              <w:rFonts w:cs="Segoe UI"/>
              <w:color w:val="808080" w:themeColor="background1" w:themeShade="80"/>
            </w:rPr>
            <w:t>Wählen Sie ein Element aus.</w:t>
          </w:r>
        </w:p>
      </w:docPartBody>
    </w:docPart>
    <w:docPart>
      <w:docPartPr>
        <w:name w:val="A625282B60A74356BF5B8719CDE9D53C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897BB7E8-851C-40CA-903A-563A7BCDFC00}"/>
      </w:docPartPr>
      <w:docPartBody>
        <w:p w:rsidR="00B04475" w:rsidRDefault="00B04475" w:rsidP="0048701F">
          <w:pPr>
            <w:pStyle w:val="A625282B60A74356BF5B8719CDE9D53C"/>
          </w:pPr>
          <w:r w:rsidRPr="00FC2F77">
            <w:rPr>
              <w:rStyle w:val="Platzhaltertext"/>
              <w:rFonts w:cs="Segoe UI"/>
              <w:color w:val="808080" w:themeColor="background1" w:themeShade="80"/>
            </w:rPr>
            <w:t>Wählen Sie ein Element aus.</w:t>
          </w:r>
        </w:p>
      </w:docPartBody>
    </w:docPart>
    <w:docPart>
      <w:docPartPr>
        <w:name w:val="CA31574879B142C5B0FBB27CB4A0EC52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F21D5A7C-5D0E-42D7-AF59-7B2E9082ED4C}"/>
      </w:docPartPr>
      <w:docPartBody>
        <w:p w:rsidR="00B04475" w:rsidRDefault="00B04475" w:rsidP="0048701F">
          <w:pPr>
            <w:pStyle w:val="CA31574879B142C5B0FBB27CB4A0EC52"/>
          </w:pPr>
          <w:r w:rsidRPr="00FC2F77">
            <w:rPr>
              <w:rStyle w:val="Platzhaltertext"/>
              <w:rFonts w:cs="Segoe UI"/>
              <w:color w:val="808080" w:themeColor="background1" w:themeShade="80"/>
            </w:rPr>
            <w:t>Wählen Sie ein Element aus.</w:t>
          </w:r>
        </w:p>
      </w:docPartBody>
    </w:docPart>
    <w:docPart>
      <w:docPartPr>
        <w:name w:val="22605B5996384041A82F52502A043EC4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6C6A0784-F718-40A6-B4A8-CD4418CCF92A}"/>
      </w:docPartPr>
      <w:docPartBody>
        <w:p w:rsidR="00B04475" w:rsidRDefault="00B04475" w:rsidP="0048701F">
          <w:pPr>
            <w:pStyle w:val="22605B5996384041A82F52502A043EC4"/>
          </w:pPr>
          <w:r w:rsidRPr="00FC2F77">
            <w:rPr>
              <w:rStyle w:val="Platzhaltertext"/>
              <w:rFonts w:cs="Segoe UI"/>
              <w:color w:val="808080" w:themeColor="background1" w:themeShade="80"/>
            </w:rPr>
            <w:t>Wählen Sie ein Element aus.</w:t>
          </w:r>
        </w:p>
      </w:docPartBody>
    </w:docPart>
    <w:docPart>
      <w:docPartPr>
        <w:name w:val="3BF5C6624F334D438E950AE4DF62B179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98129B5C-53A1-4392-B729-CAB0BFDEFD95}"/>
      </w:docPartPr>
      <w:docPartBody>
        <w:p w:rsidR="00B04475" w:rsidRDefault="00B04475" w:rsidP="0048701F">
          <w:pPr>
            <w:pStyle w:val="3BF5C6624F334D438E950AE4DF62B179"/>
          </w:pPr>
          <w:r w:rsidRPr="00FC2F77">
            <w:rPr>
              <w:rStyle w:val="Platzhaltertext"/>
              <w:rFonts w:cs="Segoe UI"/>
              <w:color w:val="808080" w:themeColor="background1" w:themeShade="80"/>
            </w:rPr>
            <w:t>Wählen Sie ein Element aus.</w:t>
          </w:r>
        </w:p>
      </w:docPartBody>
    </w:docPart>
    <w:docPart>
      <w:docPartPr>
        <w:name w:val="C09EF8AA7CD4467F82FB7687FD537141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52196B8A-D8B8-4C52-9C44-D6EB200A12A9}"/>
      </w:docPartPr>
      <w:docPartBody>
        <w:p w:rsidR="00B04475" w:rsidRDefault="00B04475" w:rsidP="0048701F">
          <w:pPr>
            <w:pStyle w:val="C09EF8AA7CD4467F82FB7687FD537141"/>
          </w:pPr>
          <w:r w:rsidRPr="00FC2F77">
            <w:rPr>
              <w:rStyle w:val="Platzhaltertext"/>
              <w:rFonts w:cs="Segoe UI"/>
              <w:color w:val="808080" w:themeColor="background1" w:themeShade="80"/>
            </w:rPr>
            <w:t>Wählen Sie ein Element aus.</w:t>
          </w:r>
        </w:p>
      </w:docPartBody>
    </w:docPart>
    <w:docPart>
      <w:docPartPr>
        <w:name w:val="CF51EC352FA84D5DABE493863707791C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0D44A9C4-465C-4B90-80E4-2202B96EF52E}"/>
      </w:docPartPr>
      <w:docPartBody>
        <w:p w:rsidR="00B04475" w:rsidRDefault="00B04475" w:rsidP="0048701F">
          <w:pPr>
            <w:pStyle w:val="CF51EC352FA84D5DABE493863707791C"/>
          </w:pPr>
          <w:r w:rsidRPr="00FC2F77">
            <w:rPr>
              <w:rStyle w:val="Platzhaltertext"/>
              <w:rFonts w:cs="Segoe UI"/>
              <w:color w:val="808080" w:themeColor="background1" w:themeShade="80"/>
            </w:rPr>
            <w:t>Wählen Sie ein Element aus.</w:t>
          </w:r>
        </w:p>
      </w:docPartBody>
    </w:docPart>
    <w:docPart>
      <w:docPartPr>
        <w:name w:val="0BAB2FCC5DF44827B04FDABE9D3A28CB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63130969-2496-4B42-8DE7-3526CFFB9A89}"/>
      </w:docPartPr>
      <w:docPartBody>
        <w:p w:rsidR="00B04475" w:rsidRDefault="00B04475" w:rsidP="0048701F">
          <w:pPr>
            <w:pStyle w:val="0BAB2FCC5DF44827B04FDABE9D3A28CB"/>
          </w:pPr>
          <w:r w:rsidRPr="00FC2F77">
            <w:rPr>
              <w:rStyle w:val="Platzhaltertext"/>
              <w:rFonts w:cs="Segoe UI"/>
              <w:color w:val="808080" w:themeColor="background1" w:themeShade="80"/>
            </w:rPr>
            <w:t>Wählen Sie ein Element aus.</w:t>
          </w:r>
        </w:p>
      </w:docPartBody>
    </w:docPart>
    <w:docPart>
      <w:docPartPr>
        <w:name w:val="5C923C627F7B48A09A37E86EA0BFC52D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EC0F47A9-BAEB-4523-B4C8-377E811E46C7}"/>
      </w:docPartPr>
      <w:docPartBody>
        <w:p w:rsidR="00B04475" w:rsidRDefault="00B04475" w:rsidP="0048701F">
          <w:pPr>
            <w:pStyle w:val="5C923C627F7B48A09A37E86EA0BFC52D"/>
          </w:pPr>
          <w:r w:rsidRPr="003B5905">
            <w:rPr>
              <w:rStyle w:val="Platzhaltertext"/>
              <w:rFonts w:cs="Segoe UI"/>
            </w:rPr>
            <w:t>Wählen Sie ein Element aus.</w:t>
          </w:r>
        </w:p>
      </w:docPartBody>
    </w:docPart>
    <w:docPart>
      <w:docPartPr>
        <w:name w:val="D03C01611E274E6FB4208C67ED586193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27E19958-1CCD-4755-972A-0705FD328A60}"/>
      </w:docPartPr>
      <w:docPartBody>
        <w:p w:rsidR="00B04475" w:rsidRDefault="00B04475" w:rsidP="0048701F">
          <w:pPr>
            <w:pStyle w:val="D03C01611E274E6FB4208C67ED586193"/>
          </w:pPr>
          <w:r w:rsidRPr="006D1BDD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01AEC4410E5E4C09A8B70C5E5E74E434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776F3C15-1152-4E8A-B28E-E06BD627DB21}"/>
      </w:docPartPr>
      <w:docPartBody>
        <w:p w:rsidR="00B04475" w:rsidRDefault="00B04475" w:rsidP="0048701F">
          <w:pPr>
            <w:pStyle w:val="01AEC4410E5E4C09A8B70C5E5E74E434"/>
          </w:pPr>
          <w:r w:rsidRPr="006D1BDD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CC822AE911714133B78ACD0A737236DA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7D55295E-2DF8-46CB-B862-E99AB75ECB11}"/>
      </w:docPartPr>
      <w:docPartBody>
        <w:p w:rsidR="00B04475" w:rsidRDefault="00B04475" w:rsidP="0048701F">
          <w:pPr>
            <w:pStyle w:val="CC822AE911714133B78ACD0A737236DA"/>
          </w:pPr>
          <w:r w:rsidRPr="006D1BDD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1983C977DC9C4F9A887357DA4975B604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87D58B87-8929-4781-818E-99D6BF9FEE9E}"/>
      </w:docPartPr>
      <w:docPartBody>
        <w:p w:rsidR="00B04475" w:rsidRDefault="00B04475" w:rsidP="0048701F">
          <w:pPr>
            <w:pStyle w:val="1983C977DC9C4F9A887357DA4975B604"/>
          </w:pPr>
          <w:r w:rsidRPr="006D1BDD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F77503EA06D94EF28CBFFF0B765590E1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4B3BE3EA-EFD5-41C9-A22E-A94B6278F359}"/>
      </w:docPartPr>
      <w:docPartBody>
        <w:p w:rsidR="00B04475" w:rsidRDefault="00B04475" w:rsidP="0048701F">
          <w:pPr>
            <w:pStyle w:val="F77503EA06D94EF28CBFFF0B765590E1"/>
          </w:pPr>
          <w:r w:rsidRPr="006D1BDD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5BEBED56A8454DF48BC471303610F141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A970F6FA-52E6-4A10-9167-C5C1379595F9}"/>
      </w:docPartPr>
      <w:docPartBody>
        <w:p w:rsidR="00B04475" w:rsidRDefault="00B04475" w:rsidP="0048701F">
          <w:pPr>
            <w:pStyle w:val="5BEBED56A8454DF48BC471303610F141"/>
          </w:pPr>
          <w:r w:rsidRPr="006D1BDD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6A0AE6F2C73B4D3587471077FF58AF3E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3DC1FDEB-CF79-4EF2-AF96-6D48D0557603}"/>
      </w:docPartPr>
      <w:docPartBody>
        <w:p w:rsidR="00B04475" w:rsidRDefault="00B04475" w:rsidP="0048701F">
          <w:pPr>
            <w:pStyle w:val="6A0AE6F2C73B4D3587471077FF58AF3E"/>
          </w:pPr>
          <w:r w:rsidRPr="006D1BDD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C6A4B11D022A455199655A738BC72770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AFEFE5ED-2A95-4C8F-8921-CBB29C8D5EEC}"/>
      </w:docPartPr>
      <w:docPartBody>
        <w:p w:rsidR="00B04475" w:rsidRDefault="00B04475" w:rsidP="0048701F">
          <w:pPr>
            <w:pStyle w:val="C6A4B11D022A455199655A738BC72770"/>
          </w:pPr>
          <w:r w:rsidRPr="006D1BDD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BA008C7D0A3649148ED89126C305269F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899BC535-716E-455D-9DB6-04B17BE1DF30}"/>
      </w:docPartPr>
      <w:docPartBody>
        <w:p w:rsidR="00B04475" w:rsidRDefault="00B04475" w:rsidP="0048701F">
          <w:pPr>
            <w:pStyle w:val="BA008C7D0A3649148ED89126C305269F"/>
          </w:pPr>
          <w:r w:rsidRPr="006D1BDD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E399760C199E441FA26EC76AA6554B42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506D3799-7A06-4DF3-9312-C0E2A59DBE48}"/>
      </w:docPartPr>
      <w:docPartBody>
        <w:p w:rsidR="00B04475" w:rsidRDefault="00B04475" w:rsidP="0048701F">
          <w:pPr>
            <w:pStyle w:val="E399760C199E441FA26EC76AA6554B42"/>
          </w:pPr>
          <w:r w:rsidRPr="006D1BDD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11087CDF64E944C1A12A9EFB7DC77613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40E35982-4AE2-45BA-AD8C-4CEA6546DC6A}"/>
      </w:docPartPr>
      <w:docPartBody>
        <w:p w:rsidR="00B04475" w:rsidRDefault="00B04475" w:rsidP="0048701F">
          <w:pPr>
            <w:pStyle w:val="11087CDF64E944C1A12A9EFB7DC77613"/>
          </w:pPr>
          <w:r w:rsidRPr="006D1BDD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F587D315971C43F1BAC2CF8139E2E7A4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A1AAE345-7C08-4C73-AAA0-42823FF21B77}"/>
      </w:docPartPr>
      <w:docPartBody>
        <w:p w:rsidR="00B04475" w:rsidRDefault="00B04475" w:rsidP="0048701F">
          <w:pPr>
            <w:pStyle w:val="F587D315971C43F1BAC2CF8139E2E7A4"/>
          </w:pPr>
          <w:r w:rsidRPr="006D1BDD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F6EEB4FB5A394513BFFF28DE198433FE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A3BD774E-F5E7-4771-8FAC-BB0D0A55AA69}"/>
      </w:docPartPr>
      <w:docPartBody>
        <w:p w:rsidR="00B04475" w:rsidRDefault="00B04475" w:rsidP="0048701F">
          <w:pPr>
            <w:pStyle w:val="F6EEB4FB5A394513BFFF28DE198433FE"/>
          </w:pPr>
          <w:r w:rsidRPr="006D1BDD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BCC64DB30CDD4CBCB7B501B009EDAA52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037FB10F-5675-4364-AB77-A1CB74CE6C98}"/>
      </w:docPartPr>
      <w:docPartBody>
        <w:p w:rsidR="00B04475" w:rsidRDefault="00B04475" w:rsidP="0048701F">
          <w:pPr>
            <w:pStyle w:val="BCC64DB30CDD4CBCB7B501B009EDAA52"/>
          </w:pPr>
          <w:r w:rsidRPr="006D1BDD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DCBED894CC9143718FB510DF17B18240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F89E1F6C-BD1B-441D-8EDF-3D6AB1B3951D}"/>
      </w:docPartPr>
      <w:docPartBody>
        <w:p w:rsidR="00B04475" w:rsidRDefault="00B04475" w:rsidP="0048701F">
          <w:pPr>
            <w:pStyle w:val="DCBED894CC9143718FB510DF17B18240"/>
          </w:pPr>
          <w:r w:rsidRPr="006D1BDD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2E4AD1DD610E416AACE32CBA5BAC009F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7C50B447-710C-418B-AAD1-8FA6285C8D8C}"/>
      </w:docPartPr>
      <w:docPartBody>
        <w:p w:rsidR="00B04475" w:rsidRDefault="00B04475" w:rsidP="0048701F">
          <w:pPr>
            <w:pStyle w:val="2E4AD1DD610E416AACE32CBA5BAC009F"/>
          </w:pPr>
          <w:r w:rsidRPr="006D1BDD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4696A4852AB34862A61FB6373EFFEB0A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2EE963ED-CAB0-436D-A816-3FBD3A0C6730}"/>
      </w:docPartPr>
      <w:docPartBody>
        <w:p w:rsidR="00B04475" w:rsidRDefault="00B04475" w:rsidP="0048701F">
          <w:pPr>
            <w:pStyle w:val="4696A4852AB34862A61FB6373EFFEB0A"/>
          </w:pPr>
          <w:r>
            <w:rPr>
              <w:rStyle w:val="Platzhaltertext"/>
            </w:rPr>
            <w:t>Autor/in</w:t>
          </w:r>
        </w:p>
      </w:docPartBody>
    </w:docPart>
    <w:docPart>
      <w:docPartPr>
        <w:name w:val="EA8F9CA3725D495F99EFD7A0F9DB1FBA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E55EFB49-97B5-40CB-845B-5B32B3A049C9}"/>
      </w:docPartPr>
      <w:docPartBody>
        <w:p w:rsidR="00B04475" w:rsidRDefault="00B04475" w:rsidP="0048701F">
          <w:pPr>
            <w:pStyle w:val="EA8F9CA3725D495F99EFD7A0F9DB1FBA"/>
          </w:pPr>
          <w:r w:rsidRPr="006D1BDD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51D930E70FFA446FBC5CBE02ADA472E6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948D0AF2-3EFC-47C6-8664-50EF65C38FBE}"/>
      </w:docPartPr>
      <w:docPartBody>
        <w:p w:rsidR="00B04475" w:rsidRDefault="00B04475" w:rsidP="0048701F">
          <w:pPr>
            <w:pStyle w:val="51D930E70FFA446FBC5CBE02ADA472E6"/>
          </w:pPr>
          <w:r w:rsidRPr="006D1BDD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47C356A7CF3343AF9AFE1D3CAC5D71A0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F4591A28-09DD-4DC2-AA0A-7B45CB1FEFF3}"/>
      </w:docPartPr>
      <w:docPartBody>
        <w:p w:rsidR="00B04475" w:rsidRDefault="00B04475">
          <w:r w:rsidRPr="00750DE0">
            <w:rPr>
              <w:rStyle w:val="Platzhaltertext"/>
            </w:rPr>
            <w:t>[Titel]</w:t>
          </w:r>
        </w:p>
      </w:docPartBody>
    </w:docPart>
    <w:docPart>
      <w:docPartPr>
        <w:name w:val="16AED22DFFC347F695A9A6DF1ABAA0B2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5E117033-23C6-49F0-8D46-1DA6EE3E9EBC}"/>
      </w:docPartPr>
      <w:docPartBody>
        <w:p w:rsidR="00B04475" w:rsidRDefault="00B04475" w:rsidP="0048701F">
          <w:pPr>
            <w:pStyle w:val="16AED22DFFC347F695A9A6DF1ABAA0B2"/>
          </w:pPr>
          <w:r>
            <w:rPr>
              <w:rStyle w:val="Platzhaltertext"/>
            </w:rPr>
            <w:t>Autor/in</w:t>
          </w:r>
        </w:p>
      </w:docPartBody>
    </w:docPart>
    <w:docPart>
      <w:docPartPr>
        <w:name w:val="EC60B9D4EC4A4A4EA92D0152D63028A9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0D69EE38-F6D6-43E7-B8F4-B8AFED0824A7}"/>
      </w:docPartPr>
      <w:docPartBody>
        <w:p w:rsidR="00B04475" w:rsidRDefault="00B04475" w:rsidP="0048701F">
          <w:pPr>
            <w:pStyle w:val="EC60B9D4EC4A4A4EA92D0152D63028A9"/>
          </w:pPr>
          <w:r>
            <w:rPr>
              <w:rStyle w:val="Platzhaltertext"/>
            </w:rPr>
            <w:t>Autor/in</w:t>
          </w:r>
        </w:p>
      </w:docPartBody>
    </w:docPart>
    <w:docPart>
      <w:docPartPr>
        <w:name w:val="6D22B582DA5B4742A2D0AFB18698CCA5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7DE9428E-DEA0-4E2F-B8DD-7070CB8AEE52}"/>
      </w:docPartPr>
      <w:docPartBody>
        <w:p w:rsidR="00B04475" w:rsidRDefault="00B04475" w:rsidP="0048701F">
          <w:pPr>
            <w:pStyle w:val="6D22B582DA5B4742A2D0AFB18698CCA5"/>
          </w:pPr>
          <w:r>
            <w:rPr>
              <w:rStyle w:val="Platzhaltertext"/>
            </w:rPr>
            <w:t>Autor/in</w:t>
          </w:r>
        </w:p>
      </w:docPartBody>
    </w:docPart>
    <w:docPart>
      <w:docPartPr>
        <w:name w:val="8CDF3537271B463E9DDF6A67B3C4F811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8C36443A-EDC3-4EC7-896D-47AF31A9D2C6}"/>
      </w:docPartPr>
      <w:docPartBody>
        <w:p w:rsidR="00B04475" w:rsidRDefault="00B04475" w:rsidP="0048701F">
          <w:pPr>
            <w:pStyle w:val="8CDF3537271B463E9DDF6A67B3C4F811"/>
          </w:pPr>
          <w:r>
            <w:rPr>
              <w:rStyle w:val="Platzhaltertext"/>
            </w:rPr>
            <w:t>Autor/in</w:t>
          </w:r>
        </w:p>
      </w:docPartBody>
    </w:docPart>
    <w:docPart>
      <w:docPartPr>
        <w:name w:val="15E84F59AC274E8DA900BF534A67E1B3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B2CD309E-91C7-4A21-A7DF-2F25C792464B}"/>
      </w:docPartPr>
      <w:docPartBody>
        <w:p w:rsidR="00B04475" w:rsidRDefault="00B04475" w:rsidP="0048701F">
          <w:pPr>
            <w:pStyle w:val="15E84F59AC274E8DA900BF534A67E1B3"/>
          </w:pPr>
          <w:r>
            <w:rPr>
              <w:rStyle w:val="Platzhaltertext"/>
            </w:rPr>
            <w:t>Autor/in</w:t>
          </w:r>
        </w:p>
      </w:docPartBody>
    </w:docPart>
    <w:docPart>
      <w:docPartPr>
        <w:name w:val="CA94F64965F64F35A916C955E1C464C8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5589F79D-0A36-4F14-8E1D-A71AA4B1D962}"/>
      </w:docPartPr>
      <w:docPartBody>
        <w:p w:rsidR="00B04475" w:rsidRDefault="00B04475" w:rsidP="0048701F">
          <w:pPr>
            <w:pStyle w:val="CA94F64965F64F35A916C955E1C464C8"/>
          </w:pPr>
          <w:r>
            <w:rPr>
              <w:rStyle w:val="Platzhaltertext"/>
            </w:rPr>
            <w:t>Autor/in</w:t>
          </w:r>
        </w:p>
      </w:docPartBody>
    </w:docPart>
    <w:docPart>
      <w:docPartPr>
        <w:name w:val="1A9832DBD29D490F8ECAF71923535DEE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FB26EAEF-CF9C-402F-ABA5-CEE5E35AD805}"/>
      </w:docPartPr>
      <w:docPartBody>
        <w:p w:rsidR="00B04475" w:rsidRDefault="00B04475" w:rsidP="0048701F">
          <w:pPr>
            <w:pStyle w:val="1A9832DBD29D490F8ECAF71923535DEE"/>
          </w:pPr>
          <w:r>
            <w:rPr>
              <w:rStyle w:val="Platzhaltertext"/>
            </w:rPr>
            <w:t>Autor/in</w:t>
          </w:r>
        </w:p>
      </w:docPartBody>
    </w:docPart>
    <w:docPart>
      <w:docPartPr>
        <w:name w:val="520F410BEB5D48DFAB16417D7F15A5F5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6B2B8992-762A-4741-A0C2-D2A8D5A22C9D}"/>
      </w:docPartPr>
      <w:docPartBody>
        <w:p w:rsidR="00B04475" w:rsidRDefault="00B04475" w:rsidP="0048701F">
          <w:pPr>
            <w:pStyle w:val="520F410BEB5D48DFAB16417D7F15A5F5"/>
          </w:pPr>
          <w:r>
            <w:rPr>
              <w:rStyle w:val="Platzhaltertext"/>
            </w:rPr>
            <w:t>Autor/in</w:t>
          </w:r>
        </w:p>
      </w:docPartBody>
    </w:docPart>
    <w:docPart>
      <w:docPartPr>
        <w:name w:val="EAA5CFB329CC4498A509448DE553BD14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701935CC-E937-486C-9FB8-66027F1CFFDE}"/>
      </w:docPartPr>
      <w:docPartBody>
        <w:p w:rsidR="00B04475" w:rsidRDefault="00B04475" w:rsidP="0048701F">
          <w:pPr>
            <w:pStyle w:val="EAA5CFB329CC4498A509448DE553BD14"/>
          </w:pPr>
          <w:r>
            <w:rPr>
              <w:rStyle w:val="Platzhaltertext"/>
            </w:rPr>
            <w:t>Autor/in</w:t>
          </w:r>
        </w:p>
      </w:docPartBody>
    </w:docPart>
    <w:docPart>
      <w:docPartPr>
        <w:name w:val="77AC552114794E39B66B599ADC9A8A55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3CDEE051-DB8C-4952-9AAB-109821199C2A}"/>
      </w:docPartPr>
      <w:docPartBody>
        <w:p w:rsidR="00B04475" w:rsidRDefault="00B04475" w:rsidP="0048701F">
          <w:pPr>
            <w:pStyle w:val="77AC552114794E39B66B599ADC9A8A55"/>
          </w:pPr>
          <w:r>
            <w:rPr>
              <w:rStyle w:val="Platzhaltertext"/>
            </w:rPr>
            <w:t>Autor/in</w:t>
          </w:r>
        </w:p>
      </w:docPartBody>
    </w:docPart>
    <w:docPart>
      <w:docPartPr>
        <w:name w:val="0B5A819C229E43ACAD3437DFB7DB65BF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2DE89FE9-CE9B-485C-B88A-46FF59607B94}"/>
      </w:docPartPr>
      <w:docPartBody>
        <w:p w:rsidR="00B04475" w:rsidRDefault="00B04475" w:rsidP="0048701F">
          <w:pPr>
            <w:pStyle w:val="0B5A819C229E43ACAD3437DFB7DB65BF"/>
          </w:pPr>
          <w:r>
            <w:rPr>
              <w:rStyle w:val="Platzhaltertext"/>
            </w:rPr>
            <w:t>Autor/in</w:t>
          </w:r>
        </w:p>
      </w:docPartBody>
    </w:docPart>
    <w:docPart>
      <w:docPartPr>
        <w:name w:val="EF2539732F3342A48B887A0953A3B980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333485A8-A95B-48DC-A080-7530EA4B7E80}"/>
      </w:docPartPr>
      <w:docPartBody>
        <w:p w:rsidR="00B04475" w:rsidRDefault="00B04475" w:rsidP="0048701F">
          <w:pPr>
            <w:pStyle w:val="EF2539732F3342A48B887A0953A3B980"/>
          </w:pPr>
          <w:r w:rsidRPr="006D1BDD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002305C0D821407BA046D3E9FD929BBD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F48197FF-CB95-4151-BB58-AE04AE8FE139}"/>
      </w:docPartPr>
      <w:docPartBody>
        <w:p w:rsidR="00B04475" w:rsidRDefault="00B04475" w:rsidP="0048701F">
          <w:pPr>
            <w:pStyle w:val="002305C0D821407BA046D3E9FD929BBD"/>
          </w:pPr>
          <w:r w:rsidRPr="00FE78A8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BD88E0D392434FA39F0208C1B5E5FEB7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F3D22992-0FC5-4EFF-B023-646251ADF876}"/>
      </w:docPartPr>
      <w:docPartBody>
        <w:p w:rsidR="00B04475" w:rsidRDefault="00B04475" w:rsidP="0048701F">
          <w:pPr>
            <w:pStyle w:val="BD88E0D392434FA39F0208C1B5E5FEB7"/>
          </w:pPr>
          <w:r w:rsidRPr="00FE78A8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E5217211E080493CACBDE649CEB10EBC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A6235C5C-F859-4715-B53D-CB30900A916E}"/>
      </w:docPartPr>
      <w:docPartBody>
        <w:p w:rsidR="00B04475" w:rsidRDefault="00B04475" w:rsidP="0048701F">
          <w:pPr>
            <w:pStyle w:val="E5217211E080493CACBDE649CEB10EBC"/>
          </w:pPr>
          <w:r w:rsidRPr="00FE78A8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CA0DEC9F6D454EC0BA01EBE673F7D8CE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2AC00276-8050-4A94-A1D5-C409C331A808}"/>
      </w:docPartPr>
      <w:docPartBody>
        <w:p w:rsidR="00B04475" w:rsidRDefault="00B04475" w:rsidP="0048701F">
          <w:pPr>
            <w:pStyle w:val="CA0DEC9F6D454EC0BA01EBE673F7D8CE"/>
          </w:pPr>
          <w:r w:rsidRPr="00FE78A8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64526355062347F18B9D2582B23F8F09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C30DF452-5802-42FF-AF0A-AD68BA9E8BC7}"/>
      </w:docPartPr>
      <w:docPartBody>
        <w:p w:rsidR="00B04475" w:rsidRDefault="00B04475" w:rsidP="0048701F">
          <w:pPr>
            <w:pStyle w:val="64526355062347F18B9D2582B23F8F09"/>
          </w:pPr>
          <w:r w:rsidRPr="00FE78A8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209E47129E124442B6C197CE08DE3A97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08DE2767-C722-4BF8-B805-321B293F99A6}"/>
      </w:docPartPr>
      <w:docPartBody>
        <w:p w:rsidR="00B04475" w:rsidRDefault="00B04475" w:rsidP="0048701F">
          <w:pPr>
            <w:pStyle w:val="209E47129E124442B6C197CE08DE3A97"/>
          </w:pPr>
          <w:r w:rsidRPr="00FE78A8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3F1F38FAC0944F6BB885484F5B8CA6A4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DCF16873-D06B-4474-9087-B37BF69CE6F9}"/>
      </w:docPartPr>
      <w:docPartBody>
        <w:p w:rsidR="00B04475" w:rsidRDefault="00B04475" w:rsidP="0048701F">
          <w:pPr>
            <w:pStyle w:val="3F1F38FAC0944F6BB885484F5B8CA6A4"/>
          </w:pPr>
          <w:r w:rsidRPr="00FE78A8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1DE8D32CAA664507AC063DA432CE2D9E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6C0EA003-47CB-48AD-9477-53E14AAC3668}"/>
      </w:docPartPr>
      <w:docPartBody>
        <w:p w:rsidR="00B04475" w:rsidRDefault="00B04475" w:rsidP="0048701F">
          <w:pPr>
            <w:pStyle w:val="1DE8D32CAA664507AC063DA432CE2D9E"/>
          </w:pPr>
          <w:r w:rsidRPr="00FE78A8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824B846D8B4545C19869382D88448939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5D609C63-7782-4F36-9EBC-A97FFDDA042C}"/>
      </w:docPartPr>
      <w:docPartBody>
        <w:p w:rsidR="00B04475" w:rsidRDefault="00B04475" w:rsidP="0048701F">
          <w:pPr>
            <w:pStyle w:val="824B846D8B4545C19869382D88448939"/>
          </w:pPr>
          <w:r w:rsidRPr="00FE78A8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16B2C4599BC949D0B6C4EE49DEEF6F24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98E33F12-C555-49F2-A8AF-42882A8CCE3B}"/>
      </w:docPartPr>
      <w:docPartBody>
        <w:p w:rsidR="00B04475" w:rsidRDefault="00B04475" w:rsidP="0048701F">
          <w:pPr>
            <w:pStyle w:val="16B2C4599BC949D0B6C4EE49DEEF6F241"/>
          </w:pPr>
          <w:r w:rsidRPr="00E2625E">
            <w:rPr>
              <w:rStyle w:val="Platzhaltertext"/>
              <w:szCs w:val="22"/>
            </w:rPr>
            <w:t>Klicken oder tippen Sie hier, um Text einzugeben.</w:t>
          </w:r>
        </w:p>
      </w:docPartBody>
    </w:docPart>
    <w:docPart>
      <w:docPartPr>
        <w:name w:val="799715C893C94502BD9D6AE31B223269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A64C1659-B804-4ECA-807C-D90B5347DFD8}"/>
      </w:docPartPr>
      <w:docPartBody>
        <w:p w:rsidR="00B04475" w:rsidRDefault="00B04475" w:rsidP="0048701F">
          <w:pPr>
            <w:pStyle w:val="799715C893C94502BD9D6AE31B2232691"/>
          </w:pPr>
          <w:r w:rsidRPr="00E2625E">
            <w:rPr>
              <w:rStyle w:val="Platzhaltertext"/>
              <w:szCs w:val="22"/>
            </w:rPr>
            <w:t>Klicken oder tippen Sie hier, um Text einzugeben.</w:t>
          </w:r>
        </w:p>
      </w:docPartBody>
    </w:docPart>
    <w:docPart>
      <w:docPartPr>
        <w:name w:val="8F6A952EC0A54B11A2BB704C1A1F0FD1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D160D8B6-BF11-4447-95E2-87DC2BE27DEB}"/>
      </w:docPartPr>
      <w:docPartBody>
        <w:p w:rsidR="00B04475" w:rsidRDefault="00B04475" w:rsidP="0048701F">
          <w:pPr>
            <w:pStyle w:val="8F6A952EC0A54B11A2BB704C1A1F0FD11"/>
          </w:pPr>
          <w:r w:rsidRPr="00E2625E">
            <w:rPr>
              <w:rStyle w:val="Platzhaltertext"/>
              <w:szCs w:val="22"/>
            </w:rPr>
            <w:t>Klicken oder tippen Sie hier, um Text einzugeben.</w:t>
          </w:r>
        </w:p>
      </w:docPartBody>
    </w:docPart>
    <w:docPart>
      <w:docPartPr>
        <w:name w:val="2DCBCF06BF794BEC9578577F20E8F49B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F9984E13-EDAD-4497-BF80-7187041C92ED}"/>
      </w:docPartPr>
      <w:docPartBody>
        <w:p w:rsidR="00B04475" w:rsidRDefault="00B04475" w:rsidP="0048701F">
          <w:pPr>
            <w:pStyle w:val="2DCBCF06BF794BEC9578577F20E8F49B1"/>
          </w:pPr>
          <w:r w:rsidRPr="00E2625E">
            <w:rPr>
              <w:rStyle w:val="Platzhaltertext"/>
              <w:szCs w:val="22"/>
            </w:rPr>
            <w:t>Klicken oder tippen Sie hier, um Text einzugeben.</w:t>
          </w:r>
        </w:p>
      </w:docPartBody>
    </w:docPart>
    <w:docPart>
      <w:docPartPr>
        <w:name w:val="E9986B915CB14C9B961717F09E9E7FF4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F6643350-3A39-42E9-B9DA-F9032FDDAF41}"/>
      </w:docPartPr>
      <w:docPartBody>
        <w:p w:rsidR="00B04475" w:rsidRDefault="00B04475" w:rsidP="0048701F">
          <w:pPr>
            <w:pStyle w:val="E9986B915CB14C9B961717F09E9E7FF41"/>
          </w:pPr>
          <w:r w:rsidRPr="00E2625E">
            <w:rPr>
              <w:rStyle w:val="Platzhaltertext"/>
              <w:szCs w:val="22"/>
            </w:rPr>
            <w:t>Klicken oder tippen Sie hier, um Text einzugeben.</w:t>
          </w:r>
        </w:p>
      </w:docPartBody>
    </w:docPart>
    <w:docPart>
      <w:docPartPr>
        <w:name w:val="FA98935D12714E8B900DE8D70CF3D0FA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4C51E020-8905-4A4D-BD67-94853F1F1305}"/>
      </w:docPartPr>
      <w:docPartBody>
        <w:p w:rsidR="00B04475" w:rsidRDefault="00B04475" w:rsidP="0048701F">
          <w:pPr>
            <w:pStyle w:val="FA98935D12714E8B900DE8D70CF3D0FA1"/>
          </w:pPr>
          <w:r w:rsidRPr="00E2625E">
            <w:rPr>
              <w:rStyle w:val="Platzhaltertext"/>
              <w:szCs w:val="22"/>
            </w:rPr>
            <w:t>Klicken oder tippen Sie hier, um Text einzugeben.</w:t>
          </w:r>
        </w:p>
      </w:docPartBody>
    </w:docPart>
    <w:docPart>
      <w:docPartPr>
        <w:name w:val="AAA715012966449F8CD37CF9F0F0E755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BD8D56C4-4097-4067-898C-EACF07B60E46}"/>
      </w:docPartPr>
      <w:docPartBody>
        <w:p w:rsidR="00B04475" w:rsidRDefault="00B04475" w:rsidP="0048701F">
          <w:pPr>
            <w:pStyle w:val="AAA715012966449F8CD37CF9F0F0E7551"/>
          </w:pPr>
          <w:r w:rsidRPr="00E2625E">
            <w:rPr>
              <w:rStyle w:val="Platzhaltertext"/>
              <w:szCs w:val="22"/>
            </w:rPr>
            <w:t>Klicken oder tippen Sie hier, um Text einzugeben.</w:t>
          </w:r>
        </w:p>
      </w:docPartBody>
    </w:docPart>
    <w:docPart>
      <w:docPartPr>
        <w:name w:val="9FAA152088F0434C88D3C24FFE309AF8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F2BB201B-4517-4B25-9C7F-6E96A824E082}"/>
      </w:docPartPr>
      <w:docPartBody>
        <w:p w:rsidR="00B04475" w:rsidRDefault="00B04475" w:rsidP="0048701F">
          <w:pPr>
            <w:pStyle w:val="9FAA152088F0434C88D3C24FFE309AF81"/>
          </w:pPr>
          <w:r w:rsidRPr="00E2625E">
            <w:rPr>
              <w:rStyle w:val="Platzhaltertext"/>
              <w:szCs w:val="22"/>
            </w:rPr>
            <w:t>Klicken oder tippen Sie hier, um Text einzugeben.</w:t>
          </w:r>
        </w:p>
      </w:docPartBody>
    </w:docPart>
    <w:docPart>
      <w:docPartPr>
        <w:name w:val="5439D2B537C44BBE9F7229B28101E2E9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06C64C8D-2930-4CB0-B6DC-E1C343CA3485}"/>
      </w:docPartPr>
      <w:docPartBody>
        <w:p w:rsidR="00B04475" w:rsidRDefault="00B04475" w:rsidP="00054C56">
          <w:pPr>
            <w:pStyle w:val="5439D2B537C44BBE9F7229B28101E2E9"/>
          </w:pPr>
          <w:r w:rsidRPr="00E2625E">
            <w:rPr>
              <w:rStyle w:val="Platzhaltertext"/>
              <w:szCs w:val="22"/>
            </w:rPr>
            <w:t>Klicken oder tippen Sie hier, um Text einzugeben.</w:t>
          </w:r>
        </w:p>
      </w:docPartBody>
    </w:docPart>
    <w:docPart>
      <w:docPartPr>
        <w:name w:val="28BADBE3F6514B29BD8A52ADC7E1E769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EF3CA73A-E46C-4230-8117-B81715A3797C}"/>
      </w:docPartPr>
      <w:docPartBody>
        <w:p w:rsidR="00B04475" w:rsidRDefault="00B04475" w:rsidP="00054C56">
          <w:pPr>
            <w:pStyle w:val="28BADBE3F6514B29BD8A52ADC7E1E769"/>
          </w:pPr>
          <w:r w:rsidRPr="00E2625E">
            <w:rPr>
              <w:rStyle w:val="Platzhaltertext"/>
              <w:szCs w:val="22"/>
            </w:rPr>
            <w:t>Klicken oder tippen Sie hier, um Text einzugeben.</w:t>
          </w:r>
        </w:p>
      </w:docPartBody>
    </w:docPart>
    <w:docPart>
      <w:docPartPr>
        <w:name w:val="3B018C9E653C4EEE8066711048D79453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2F6BB977-1284-4C2B-95E1-3287577A0997}"/>
      </w:docPartPr>
      <w:docPartBody>
        <w:p w:rsidR="00B04475" w:rsidRDefault="00B04475" w:rsidP="00054C56">
          <w:pPr>
            <w:pStyle w:val="3B018C9E653C4EEE8066711048D79453"/>
          </w:pPr>
          <w:r w:rsidRPr="00E2625E">
            <w:rPr>
              <w:rStyle w:val="Platzhaltertext"/>
              <w:szCs w:val="22"/>
            </w:rPr>
            <w:t>Klicken oder tippen Sie hier, um Text einzugeben.</w:t>
          </w:r>
        </w:p>
      </w:docPartBody>
    </w:docPart>
    <w:docPart>
      <w:docPartPr>
        <w:name w:val="4016D291A575441A8ABC53CA529D2106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B0A4BA24-E928-456E-A6AF-36F108CC8DC3}"/>
      </w:docPartPr>
      <w:docPartBody>
        <w:p w:rsidR="00B04475" w:rsidRDefault="00B04475" w:rsidP="00054C56">
          <w:pPr>
            <w:pStyle w:val="4016D291A575441A8ABC53CA529D2106"/>
          </w:pPr>
          <w:r w:rsidRPr="00E2625E">
            <w:rPr>
              <w:rStyle w:val="Platzhaltertext"/>
              <w:szCs w:val="22"/>
            </w:rPr>
            <w:t>Klicken oder tippen Sie hier, um Text einzugeben.</w:t>
          </w:r>
        </w:p>
      </w:docPartBody>
    </w:docPart>
    <w:docPart>
      <w:docPartPr>
        <w:name w:val="F97622BDC5AE4974AD75907CAB1B7009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8EFE265B-CE0F-4C24-9200-8D6B5EC77C33}"/>
      </w:docPartPr>
      <w:docPartBody>
        <w:p w:rsidR="00B04475" w:rsidRDefault="00B04475" w:rsidP="00054C56">
          <w:pPr>
            <w:pStyle w:val="F97622BDC5AE4974AD75907CAB1B7009"/>
          </w:pPr>
          <w:r w:rsidRPr="00E2625E">
            <w:rPr>
              <w:rStyle w:val="Platzhaltertext"/>
              <w:szCs w:val="22"/>
            </w:rPr>
            <w:t>Klicken oder tippen Sie hier, um Text einzugeben.</w:t>
          </w:r>
        </w:p>
      </w:docPartBody>
    </w:docPart>
    <w:docPart>
      <w:docPartPr>
        <w:name w:val="E6E782010BE540BD83E03990419F5E3E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24F5268E-46A8-444F-9203-5B2283327FD5}"/>
      </w:docPartPr>
      <w:docPartBody>
        <w:p w:rsidR="00B04475" w:rsidRDefault="00B04475" w:rsidP="00054C56">
          <w:pPr>
            <w:pStyle w:val="E6E782010BE540BD83E03990419F5E3E"/>
          </w:pPr>
          <w:r w:rsidRPr="00E2625E">
            <w:rPr>
              <w:rStyle w:val="Platzhaltertext"/>
              <w:szCs w:val="22"/>
            </w:rPr>
            <w:t>Klicken oder tippen Sie hier, um Text einzugeben.</w:t>
          </w:r>
        </w:p>
      </w:docPartBody>
    </w:docPart>
    <w:docPart>
      <w:docPartPr>
        <w:name w:val="71B9513387E64772AB5F246BA11FA9F5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480FAF48-7B37-495D-80BC-EDFB2B6AF58D}"/>
      </w:docPartPr>
      <w:docPartBody>
        <w:p w:rsidR="00B04475" w:rsidRDefault="00B04475" w:rsidP="00054C56">
          <w:pPr>
            <w:pStyle w:val="71B9513387E64772AB5F246BA11FA9F5"/>
          </w:pPr>
          <w:r w:rsidRPr="00E2625E">
            <w:rPr>
              <w:rStyle w:val="Platzhaltertext"/>
              <w:szCs w:val="22"/>
            </w:rPr>
            <w:t>Klicken oder tippen Sie hier, um Text einzugeben.</w:t>
          </w:r>
        </w:p>
      </w:docPartBody>
    </w:docPart>
    <w:docPart>
      <w:docPartPr>
        <w:name w:val="CF98C5503B6848958D20B182743FF4D4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99C9598D-5C0C-4DB5-836D-A6FCF749ECFF}"/>
      </w:docPartPr>
      <w:docPartBody>
        <w:p w:rsidR="00DE596C" w:rsidRDefault="00DE596C" w:rsidP="00DE596C">
          <w:pPr>
            <w:pStyle w:val="CF98C5503B6848958D20B182743FF4D4"/>
          </w:pPr>
          <w:r>
            <w:rPr>
              <w:rStyle w:val="Platzhaltertext"/>
              <w:rFonts w:cs="Segoe UI"/>
            </w:rPr>
            <w:t>Behinderungsbereich auswählen</w:t>
          </w:r>
        </w:p>
      </w:docPartBody>
    </w:docPart>
    <w:docPart>
      <w:docPartPr>
        <w:name w:val="CCA5A8122FDB4526ABE562E81D568A3A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FC5C0D0A-C21A-4BE7-8BF5-D27FBD2FA577}"/>
      </w:docPartPr>
      <w:docPartBody>
        <w:p w:rsidR="00DE596C" w:rsidRDefault="00DE596C" w:rsidP="00DE596C">
          <w:pPr>
            <w:pStyle w:val="CCA5A8122FDB4526ABE562E81D568A3A"/>
          </w:pPr>
          <w:r>
            <w:rPr>
              <w:rFonts w:cs="Segoe UI"/>
              <w:color w:val="808080" w:themeColor="background1" w:themeShade="80"/>
            </w:rPr>
            <w:t>Anzahl</w:t>
          </w:r>
        </w:p>
      </w:docPartBody>
    </w:docPart>
    <w:docPart>
      <w:docPartPr>
        <w:name w:val="9BD47B64A9B4459382E0B37CB968E0E7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1C19EFD0-E671-4F3A-8345-1A845C98EDB4}"/>
      </w:docPartPr>
      <w:docPartBody>
        <w:p w:rsidR="00DE596C" w:rsidRDefault="00DE596C" w:rsidP="00DE596C">
          <w:pPr>
            <w:pStyle w:val="9BD47B64A9B4459382E0B37CB968E0E7"/>
          </w:pPr>
          <w:r>
            <w:rPr>
              <w:rFonts w:cs="Segoe UI"/>
              <w:color w:val="808080" w:themeColor="background1" w:themeShade="80"/>
            </w:rPr>
            <w:t>Anzahl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Ubuntu">
    <w:charset w:val="00"/>
    <w:family w:val="swiss"/>
    <w:pitch w:val="variable"/>
    <w:sig w:usb0="E00002FF" w:usb1="5000205B" w:usb2="00000000" w:usb3="00000000" w:csb0="000000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icrosoft Himalaya">
    <w:panose1 w:val="01010100010101010101"/>
    <w:charset w:val="00"/>
    <w:family w:val="auto"/>
    <w:pitch w:val="variable"/>
    <w:sig w:usb0="80000003" w:usb1="00010000" w:usb2="0000004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3842688B"/>
    <w:multiLevelType w:val="multilevel"/>
    <w:tmpl w:val="C2E213AE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num w:numId="1" w16cid:durableId="1163356519">
    <w:abstractNumId w:val="0"/>
  </w:num>
</w:numbering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inkAnnotations="0"/>
  <w:doNotTrackMoves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B04475"/>
    <w:rsid w:val="00304E17"/>
    <w:rsid w:val="00405BD6"/>
    <w:rsid w:val="00B04475"/>
    <w:rsid w:val="00C67876"/>
    <w:rsid w:val="00DE596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CH" w:bidi="bo-CN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;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de-CH" w:eastAsia="de-CH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0" w:qFormat="1"/>
    <w:lsdException w:name="Emphasis" w:uiPriority="3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</w:latentStyles>
  <w:style w:type="paragraph" w:default="1" w:styleId="Standard">
    <w:name w:val="Normal"/>
    <w:qFormat/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styleId="Fett">
    <w:name w:val="Strong"/>
    <w:qFormat/>
    <w:rPr>
      <w:b/>
      <w:bCs/>
    </w:rPr>
  </w:style>
  <w:style w:type="character" w:styleId="Platzhaltertext">
    <w:name w:val="Placeholder Text"/>
    <w:basedOn w:val="Absatz-Standardschriftart"/>
    <w:uiPriority w:val="99"/>
    <w:semiHidden/>
    <w:rsid w:val="00DE596C"/>
    <w:rPr>
      <w:color w:val="808080"/>
      <w:lang w:val="de-CH"/>
    </w:rPr>
  </w:style>
  <w:style w:type="character" w:styleId="Hervorhebung">
    <w:name w:val="Emphasis"/>
    <w:uiPriority w:val="3"/>
    <w:rsid w:val="003353B0"/>
    <w:rPr>
      <w:b/>
      <w:iCs/>
    </w:rPr>
  </w:style>
  <w:style w:type="paragraph" w:customStyle="1" w:styleId="5C923C627F7B48A09A37E86EA0BFC52D">
    <w:name w:val="5C923C627F7B48A09A37E86EA0BFC52D"/>
    <w:rsid w:val="0048701F"/>
    <w:pPr>
      <w:spacing w:after="0" w:line="240" w:lineRule="auto"/>
    </w:pPr>
    <w:rPr>
      <w:rFonts w:ascii="Segoe UI" w:eastAsia="Times New Roman" w:hAnsi="Segoe UI" w:cs="Arial"/>
      <w:sz w:val="16"/>
      <w:szCs w:val="16"/>
    </w:rPr>
  </w:style>
  <w:style w:type="paragraph" w:customStyle="1" w:styleId="DF23C5DADB6041A49AF8DA04115D875B">
    <w:name w:val="DF23C5DADB6041A49AF8DA04115D875B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EF2539732F3342A48B887A0953A3B980">
    <w:name w:val="EF2539732F3342A48B887A0953A3B980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D03C01611E274E6FB4208C67ED586193">
    <w:name w:val="D03C01611E274E6FB4208C67ED586193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01AEC4410E5E4C09A8B70C5E5E74E434">
    <w:name w:val="01AEC4410E5E4C09A8B70C5E5E74E434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CC822AE911714133B78ACD0A737236DA">
    <w:name w:val="CC822AE911714133B78ACD0A737236DA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1983C977DC9C4F9A887357DA4975B604">
    <w:name w:val="1983C977DC9C4F9A887357DA4975B604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F77503EA06D94EF28CBFFF0B765590E1">
    <w:name w:val="F77503EA06D94EF28CBFFF0B765590E1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5BEBED56A8454DF48BC471303610F141">
    <w:name w:val="5BEBED56A8454DF48BC471303610F141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6A0AE6F2C73B4D3587471077FF58AF3E">
    <w:name w:val="6A0AE6F2C73B4D3587471077FF58AF3E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C6A4B11D022A455199655A738BC72770">
    <w:name w:val="C6A4B11D022A455199655A738BC72770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470B9E49460D4EECA3C62536E9813120">
    <w:name w:val="470B9E49460D4EECA3C62536E9813120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BA008C7D0A3649148ED89126C305269F">
    <w:name w:val="BA008C7D0A3649148ED89126C305269F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D8841C5D9D8E475D80C3C72FB30CFC69">
    <w:name w:val="D8841C5D9D8E475D80C3C72FB30CFC69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E399760C199E441FA26EC76AA6554B42">
    <w:name w:val="E399760C199E441FA26EC76AA6554B42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CFAE042790A74C1F8BEB65947B35B0F0">
    <w:name w:val="CFAE042790A74C1F8BEB65947B35B0F0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11087CDF64E944C1A12A9EFB7DC77613">
    <w:name w:val="11087CDF64E944C1A12A9EFB7DC77613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93CB56B722584DFFA1E357AC4A297D71">
    <w:name w:val="93CB56B722584DFFA1E357AC4A297D71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F587D315971C43F1BAC2CF8139E2E7A4">
    <w:name w:val="F587D315971C43F1BAC2CF8139E2E7A4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6AF3DECD757443BB8347FFF50BA4EACC">
    <w:name w:val="6AF3DECD757443BB8347FFF50BA4EACC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F6EEB4FB5A394513BFFF28DE198433FE">
    <w:name w:val="F6EEB4FB5A394513BFFF28DE198433FE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78788EADB1BA4AC0BD9CFFF78278E80B">
    <w:name w:val="78788EADB1BA4AC0BD9CFFF78278E80B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BCC64DB30CDD4CBCB7B501B009EDAA52">
    <w:name w:val="BCC64DB30CDD4CBCB7B501B009EDAA52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8DF1572FF5584017A19F999A511A38E8">
    <w:name w:val="8DF1572FF5584017A19F999A511A38E8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DCBED894CC9143718FB510DF17B18240">
    <w:name w:val="DCBED894CC9143718FB510DF17B18240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A8F879EE95D24A2693E7A8204409A9BC">
    <w:name w:val="A8F879EE95D24A2693E7A8204409A9BC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4B56AB35D6F64C92B91EDF92F50A0F1A">
    <w:name w:val="4B56AB35D6F64C92B91EDF92F50A0F1A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2E4AD1DD610E416AACE32CBA5BAC009F">
    <w:name w:val="2E4AD1DD610E416AACE32CBA5BAC009F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4696A4852AB34862A61FB6373EFFEB0A">
    <w:name w:val="4696A4852AB34862A61FB6373EFFEB0A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FCF92AF84E454CACA6CEFE14A67CAE2A">
    <w:name w:val="FCF92AF84E454CACA6CEFE14A67CAE2A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EA8F9CA3725D495F99EFD7A0F9DB1FBA">
    <w:name w:val="EA8F9CA3725D495F99EFD7A0F9DB1FBA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16AED22DFFC347F695A9A6DF1ABAA0B2">
    <w:name w:val="16AED22DFFC347F695A9A6DF1ABAA0B2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2E14DD4395854A9C9E4C8D6964617F2A">
    <w:name w:val="2E14DD4395854A9C9E4C8D6964617F2A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51D930E70FFA446FBC5CBE02ADA472E6">
    <w:name w:val="51D930E70FFA446FBC5CBE02ADA472E6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EC60B9D4EC4A4A4EA92D0152D63028A9">
    <w:name w:val="EC60B9D4EC4A4A4EA92D0152D63028A9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468921ACFE2E481D98D93F9546A96335">
    <w:name w:val="468921ACFE2E481D98D93F9546A96335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002305C0D821407BA046D3E9FD929BBD">
    <w:name w:val="002305C0D821407BA046D3E9FD929BBD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6D22B582DA5B4742A2D0AFB18698CCA5">
    <w:name w:val="6D22B582DA5B4742A2D0AFB18698CCA5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8068B37D65A64D6BA87E500630F6588A">
    <w:name w:val="8068B37D65A64D6BA87E500630F6588A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BD88E0D392434FA39F0208C1B5E5FEB7">
    <w:name w:val="BD88E0D392434FA39F0208C1B5E5FEB7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8CDF3537271B463E9DDF6A67B3C4F811">
    <w:name w:val="8CDF3537271B463E9DDF6A67B3C4F811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A625282B60A74356BF5B8719CDE9D53C">
    <w:name w:val="A625282B60A74356BF5B8719CDE9D53C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E5217211E080493CACBDE649CEB10EBC">
    <w:name w:val="E5217211E080493CACBDE649CEB10EBC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15E84F59AC274E8DA900BF534A67E1B3">
    <w:name w:val="15E84F59AC274E8DA900BF534A67E1B3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CA31574879B142C5B0FBB27CB4A0EC52">
    <w:name w:val="CA31574879B142C5B0FBB27CB4A0EC52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CA0DEC9F6D454EC0BA01EBE673F7D8CE">
    <w:name w:val="CA0DEC9F6D454EC0BA01EBE673F7D8CE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CA94F64965F64F35A916C955E1C464C8">
    <w:name w:val="CA94F64965F64F35A916C955E1C464C8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22605B5996384041A82F52502A043EC4">
    <w:name w:val="22605B5996384041A82F52502A043EC4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64526355062347F18B9D2582B23F8F09">
    <w:name w:val="64526355062347F18B9D2582B23F8F09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1A9832DBD29D490F8ECAF71923535DEE">
    <w:name w:val="1A9832DBD29D490F8ECAF71923535DEE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3BF5C6624F334D438E950AE4DF62B179">
    <w:name w:val="3BF5C6624F334D438E950AE4DF62B179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209E47129E124442B6C197CE08DE3A97">
    <w:name w:val="209E47129E124442B6C197CE08DE3A97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520F410BEB5D48DFAB16417D7F15A5F5">
    <w:name w:val="520F410BEB5D48DFAB16417D7F15A5F5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C09EF8AA7CD4467F82FB7687FD537141">
    <w:name w:val="C09EF8AA7CD4467F82FB7687FD537141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3F1F38FAC0944F6BB885484F5B8CA6A4">
    <w:name w:val="3F1F38FAC0944F6BB885484F5B8CA6A4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EAA5CFB329CC4498A509448DE553BD14">
    <w:name w:val="EAA5CFB329CC4498A509448DE553BD14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CF51EC352FA84D5DABE493863707791C">
    <w:name w:val="CF51EC352FA84D5DABE493863707791C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1DE8D32CAA664507AC063DA432CE2D9E">
    <w:name w:val="1DE8D32CAA664507AC063DA432CE2D9E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77AC552114794E39B66B599ADC9A8A55">
    <w:name w:val="77AC552114794E39B66B599ADC9A8A55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0BAB2FCC5DF44827B04FDABE9D3A28CB">
    <w:name w:val="0BAB2FCC5DF44827B04FDABE9D3A28CB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824B846D8B4545C19869382D88448939">
    <w:name w:val="824B846D8B4545C19869382D88448939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0B5A819C229E43ACAD3437DFB7DB65BF">
    <w:name w:val="0B5A819C229E43ACAD3437DFB7DB65BF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16B2C4599BC949D0B6C4EE49DEEF6F241">
    <w:name w:val="16B2C4599BC949D0B6C4EE49DEEF6F241"/>
    <w:rsid w:val="0048701F"/>
    <w:pPr>
      <w:spacing w:after="0" w:line="240" w:lineRule="auto"/>
      <w:ind w:left="720"/>
      <w:contextualSpacing/>
    </w:pPr>
    <w:rPr>
      <w:rFonts w:ascii="Segoe UI" w:eastAsia="Times New Roman" w:hAnsi="Segoe UI" w:cs="Times New Roman"/>
      <w:szCs w:val="24"/>
      <w:lang w:eastAsia="en-US"/>
    </w:rPr>
  </w:style>
  <w:style w:type="paragraph" w:customStyle="1" w:styleId="FB6143899BA54A4CA9E89C3D1DAD06DD1">
    <w:name w:val="FB6143899BA54A4CA9E89C3D1DAD06DD1"/>
    <w:rsid w:val="0048701F"/>
    <w:pPr>
      <w:spacing w:after="0" w:line="240" w:lineRule="auto"/>
      <w:ind w:left="720"/>
      <w:contextualSpacing/>
    </w:pPr>
    <w:rPr>
      <w:rFonts w:ascii="Segoe UI" w:eastAsia="Times New Roman" w:hAnsi="Segoe UI" w:cs="Times New Roman"/>
      <w:szCs w:val="24"/>
      <w:lang w:eastAsia="en-US"/>
    </w:rPr>
  </w:style>
  <w:style w:type="paragraph" w:customStyle="1" w:styleId="799715C893C94502BD9D6AE31B2232691">
    <w:name w:val="799715C893C94502BD9D6AE31B2232691"/>
    <w:rsid w:val="0048701F"/>
    <w:pPr>
      <w:spacing w:after="0" w:line="240" w:lineRule="auto"/>
      <w:ind w:left="720"/>
      <w:contextualSpacing/>
    </w:pPr>
    <w:rPr>
      <w:rFonts w:ascii="Segoe UI" w:eastAsia="Times New Roman" w:hAnsi="Segoe UI" w:cs="Times New Roman"/>
      <w:szCs w:val="24"/>
      <w:lang w:eastAsia="en-US"/>
    </w:rPr>
  </w:style>
  <w:style w:type="paragraph" w:customStyle="1" w:styleId="8DC4D85DC2614464B5E0510C4CB711581">
    <w:name w:val="8DC4D85DC2614464B5E0510C4CB711581"/>
    <w:rsid w:val="0048701F"/>
    <w:pPr>
      <w:spacing w:after="0" w:line="240" w:lineRule="auto"/>
      <w:ind w:left="720"/>
      <w:contextualSpacing/>
    </w:pPr>
    <w:rPr>
      <w:rFonts w:ascii="Segoe UI" w:eastAsia="Times New Roman" w:hAnsi="Segoe UI" w:cs="Times New Roman"/>
      <w:szCs w:val="24"/>
      <w:lang w:eastAsia="en-US"/>
    </w:rPr>
  </w:style>
  <w:style w:type="paragraph" w:customStyle="1" w:styleId="8F6A952EC0A54B11A2BB704C1A1F0FD11">
    <w:name w:val="8F6A952EC0A54B11A2BB704C1A1F0FD11"/>
    <w:rsid w:val="0048701F"/>
    <w:pPr>
      <w:spacing w:after="0" w:line="240" w:lineRule="auto"/>
      <w:ind w:left="720"/>
      <w:contextualSpacing/>
    </w:pPr>
    <w:rPr>
      <w:rFonts w:ascii="Segoe UI" w:eastAsia="Times New Roman" w:hAnsi="Segoe UI" w:cs="Times New Roman"/>
      <w:szCs w:val="24"/>
      <w:lang w:eastAsia="en-US"/>
    </w:rPr>
  </w:style>
  <w:style w:type="paragraph" w:customStyle="1" w:styleId="9E9FD0612E314CA7AF24C42265C0D8EF1">
    <w:name w:val="9E9FD0612E314CA7AF24C42265C0D8EF1"/>
    <w:rsid w:val="0048701F"/>
    <w:pPr>
      <w:spacing w:after="0" w:line="240" w:lineRule="auto"/>
      <w:ind w:left="720"/>
      <w:contextualSpacing/>
    </w:pPr>
    <w:rPr>
      <w:rFonts w:ascii="Segoe UI" w:eastAsia="Times New Roman" w:hAnsi="Segoe UI" w:cs="Times New Roman"/>
      <w:szCs w:val="24"/>
      <w:lang w:eastAsia="en-US"/>
    </w:rPr>
  </w:style>
  <w:style w:type="paragraph" w:customStyle="1" w:styleId="2DCBCF06BF794BEC9578577F20E8F49B1">
    <w:name w:val="2DCBCF06BF794BEC9578577F20E8F49B1"/>
    <w:rsid w:val="0048701F"/>
    <w:pPr>
      <w:spacing w:after="0" w:line="240" w:lineRule="auto"/>
      <w:ind w:left="720"/>
      <w:contextualSpacing/>
    </w:pPr>
    <w:rPr>
      <w:rFonts w:ascii="Segoe UI" w:eastAsia="Times New Roman" w:hAnsi="Segoe UI" w:cs="Times New Roman"/>
      <w:szCs w:val="24"/>
      <w:lang w:eastAsia="en-US"/>
    </w:rPr>
  </w:style>
  <w:style w:type="paragraph" w:customStyle="1" w:styleId="B468CD1C90634F0CB8007A7F3B77B4D31">
    <w:name w:val="B468CD1C90634F0CB8007A7F3B77B4D31"/>
    <w:rsid w:val="0048701F"/>
    <w:pPr>
      <w:spacing w:after="0" w:line="240" w:lineRule="auto"/>
      <w:ind w:left="720"/>
      <w:contextualSpacing/>
    </w:pPr>
    <w:rPr>
      <w:rFonts w:ascii="Segoe UI" w:eastAsia="Times New Roman" w:hAnsi="Segoe UI" w:cs="Times New Roman"/>
      <w:szCs w:val="24"/>
      <w:lang w:eastAsia="en-US"/>
    </w:rPr>
  </w:style>
  <w:style w:type="paragraph" w:customStyle="1" w:styleId="E9986B915CB14C9B961717F09E9E7FF41">
    <w:name w:val="E9986B915CB14C9B961717F09E9E7FF41"/>
    <w:rsid w:val="0048701F"/>
    <w:pPr>
      <w:spacing w:after="0" w:line="240" w:lineRule="auto"/>
      <w:ind w:left="720"/>
      <w:contextualSpacing/>
    </w:pPr>
    <w:rPr>
      <w:rFonts w:ascii="Segoe UI" w:eastAsia="Times New Roman" w:hAnsi="Segoe UI" w:cs="Times New Roman"/>
      <w:szCs w:val="24"/>
      <w:lang w:eastAsia="en-US"/>
    </w:rPr>
  </w:style>
  <w:style w:type="paragraph" w:customStyle="1" w:styleId="F35E54991D0C4F169D366A66155F05C61">
    <w:name w:val="F35E54991D0C4F169D366A66155F05C61"/>
    <w:rsid w:val="0048701F"/>
    <w:pPr>
      <w:spacing w:after="0" w:line="240" w:lineRule="auto"/>
      <w:ind w:left="720"/>
      <w:contextualSpacing/>
    </w:pPr>
    <w:rPr>
      <w:rFonts w:ascii="Segoe UI" w:eastAsia="Times New Roman" w:hAnsi="Segoe UI" w:cs="Times New Roman"/>
      <w:szCs w:val="24"/>
      <w:lang w:eastAsia="en-US"/>
    </w:rPr>
  </w:style>
  <w:style w:type="paragraph" w:customStyle="1" w:styleId="FA98935D12714E8B900DE8D70CF3D0FA1">
    <w:name w:val="FA98935D12714E8B900DE8D70CF3D0FA1"/>
    <w:rsid w:val="0048701F"/>
    <w:pPr>
      <w:spacing w:after="0" w:line="240" w:lineRule="auto"/>
      <w:ind w:left="720"/>
      <w:contextualSpacing/>
    </w:pPr>
    <w:rPr>
      <w:rFonts w:ascii="Segoe UI" w:eastAsia="Times New Roman" w:hAnsi="Segoe UI" w:cs="Times New Roman"/>
      <w:szCs w:val="24"/>
      <w:lang w:eastAsia="en-US"/>
    </w:rPr>
  </w:style>
  <w:style w:type="paragraph" w:customStyle="1" w:styleId="1FB3E58A4297490EA720EA2BBC8CB7A91">
    <w:name w:val="1FB3E58A4297490EA720EA2BBC8CB7A91"/>
    <w:rsid w:val="0048701F"/>
    <w:pPr>
      <w:spacing w:after="0" w:line="240" w:lineRule="auto"/>
      <w:ind w:left="720"/>
      <w:contextualSpacing/>
    </w:pPr>
    <w:rPr>
      <w:rFonts w:ascii="Segoe UI" w:eastAsia="Times New Roman" w:hAnsi="Segoe UI" w:cs="Times New Roman"/>
      <w:szCs w:val="24"/>
      <w:lang w:eastAsia="en-US"/>
    </w:rPr>
  </w:style>
  <w:style w:type="paragraph" w:customStyle="1" w:styleId="AAA715012966449F8CD37CF9F0F0E7551">
    <w:name w:val="AAA715012966449F8CD37CF9F0F0E7551"/>
    <w:rsid w:val="0048701F"/>
    <w:pPr>
      <w:spacing w:after="0" w:line="240" w:lineRule="auto"/>
      <w:ind w:left="720"/>
      <w:contextualSpacing/>
    </w:pPr>
    <w:rPr>
      <w:rFonts w:ascii="Segoe UI" w:eastAsia="Times New Roman" w:hAnsi="Segoe UI" w:cs="Times New Roman"/>
      <w:szCs w:val="24"/>
      <w:lang w:eastAsia="en-US"/>
    </w:rPr>
  </w:style>
  <w:style w:type="paragraph" w:customStyle="1" w:styleId="F60BE82E00AF4DE1A9C81034200D3D701">
    <w:name w:val="F60BE82E00AF4DE1A9C81034200D3D701"/>
    <w:rsid w:val="0048701F"/>
    <w:pPr>
      <w:spacing w:after="0" w:line="240" w:lineRule="auto"/>
      <w:ind w:left="720"/>
      <w:contextualSpacing/>
    </w:pPr>
    <w:rPr>
      <w:rFonts w:ascii="Segoe UI" w:eastAsia="Times New Roman" w:hAnsi="Segoe UI" w:cs="Times New Roman"/>
      <w:szCs w:val="24"/>
      <w:lang w:eastAsia="en-US"/>
    </w:rPr>
  </w:style>
  <w:style w:type="paragraph" w:customStyle="1" w:styleId="9FAA152088F0434C88D3C24FFE309AF81">
    <w:name w:val="9FAA152088F0434C88D3C24FFE309AF81"/>
    <w:rsid w:val="0048701F"/>
    <w:pPr>
      <w:spacing w:after="0" w:line="240" w:lineRule="auto"/>
      <w:ind w:left="720"/>
      <w:contextualSpacing/>
    </w:pPr>
    <w:rPr>
      <w:rFonts w:ascii="Segoe UI" w:eastAsia="Times New Roman" w:hAnsi="Segoe UI" w:cs="Times New Roman"/>
      <w:szCs w:val="24"/>
      <w:lang w:eastAsia="en-US"/>
    </w:rPr>
  </w:style>
  <w:style w:type="paragraph" w:customStyle="1" w:styleId="4E00E6424A844A9DA0E472054511E588">
    <w:name w:val="4E00E6424A844A9DA0E472054511E588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3C96F60738654517A7192C055B53CA99">
    <w:name w:val="3C96F60738654517A7192C055B53CA99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80139010366748848AC07E8A44FD0230">
    <w:name w:val="80139010366748848AC07E8A44FD0230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C12A79202DD14A788CAA3200D133D4D3">
    <w:name w:val="C12A79202DD14A788CAA3200D133D4D3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2AA51155E52D4EE08B4546BD2CEE73BD">
    <w:name w:val="2AA51155E52D4EE08B4546BD2CEE73BD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198E0A3427FF4C758687C91E8931362A">
    <w:name w:val="198E0A3427FF4C758687C91E8931362A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66F05A3309804EF289AAC00124F6AFB8">
    <w:name w:val="66F05A3309804EF289AAC00124F6AFB8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DD88B8CEAF1A4C11A963865813DA97E7">
    <w:name w:val="DD88B8CEAF1A4C11A963865813DA97E7"/>
    <w:rsid w:val="0048701F"/>
    <w:pPr>
      <w:spacing w:after="0" w:line="240" w:lineRule="auto"/>
    </w:pPr>
    <w:rPr>
      <w:rFonts w:ascii="Segoe UI" w:eastAsia="Times New Roman" w:hAnsi="Segoe UI" w:cs="Times New Roman"/>
    </w:rPr>
  </w:style>
  <w:style w:type="paragraph" w:customStyle="1" w:styleId="B10DA08B310D45518AECA77C0213A33E">
    <w:name w:val="B10DA08B310D45518AECA77C0213A33E"/>
    <w:rsid w:val="00054C5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C4623885CC1D4216A70DDCAA7E78B135">
    <w:name w:val="C4623885CC1D4216A70DDCAA7E78B135"/>
    <w:rsid w:val="00054C5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439D2B537C44BBE9F7229B28101E2E9">
    <w:name w:val="5439D2B537C44BBE9F7229B28101E2E9"/>
    <w:rsid w:val="00054C5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8BADBE3F6514B29BD8A52ADC7E1E769">
    <w:name w:val="28BADBE3F6514B29BD8A52ADC7E1E769"/>
    <w:rsid w:val="00054C5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3B018C9E653C4EEE8066711048D79453">
    <w:name w:val="3B018C9E653C4EEE8066711048D79453"/>
    <w:rsid w:val="00054C5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4016D291A575441A8ABC53CA529D2106">
    <w:name w:val="4016D291A575441A8ABC53CA529D2106"/>
    <w:rsid w:val="00054C5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F97622BDC5AE4974AD75907CAB1B7009">
    <w:name w:val="F97622BDC5AE4974AD75907CAB1B7009"/>
    <w:rsid w:val="00054C5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E6E782010BE540BD83E03990419F5E3E">
    <w:name w:val="E6E782010BE540BD83E03990419F5E3E"/>
    <w:rsid w:val="00054C5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71B9513387E64772AB5F246BA11FA9F5">
    <w:name w:val="71B9513387E64772AB5F246BA11FA9F5"/>
    <w:rsid w:val="00054C5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097B4E25427D4DEF93FFA68592B94BAF">
    <w:name w:val="097B4E25427D4DEF93FFA68592B94BAF"/>
    <w:rsid w:val="00DE596C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31EA139E134E4421A34D38C12A4EB511">
    <w:name w:val="31EA139E134E4421A34D38C12A4EB511"/>
    <w:rsid w:val="00DE596C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7FA7624AF2924B1F979C65416EE6B28D">
    <w:name w:val="7FA7624AF2924B1F979C65416EE6B28D"/>
    <w:rsid w:val="00DE596C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CF98C5503B6848958D20B182743FF4D4">
    <w:name w:val="CF98C5503B6848958D20B182743FF4D4"/>
    <w:rsid w:val="00DE596C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18A958955E444D787482285AE287124">
    <w:name w:val="218A958955E444D787482285AE287124"/>
    <w:rsid w:val="00DE596C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A93A2DC37CDC4ACC8F153528DD525181">
    <w:name w:val="A93A2DC37CDC4ACC8F153528DD525181"/>
    <w:rsid w:val="00DE596C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CCA5A8122FDB4526ABE562E81D568A3A">
    <w:name w:val="CCA5A8122FDB4526ABE562E81D568A3A"/>
    <w:rsid w:val="00DE596C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9BD47B64A9B4459382E0B37CB968E0E7">
    <w:name w:val="9BD47B64A9B4459382E0B37CB968E0E7"/>
    <w:rsid w:val="00DE596C"/>
    <w:pPr>
      <w:spacing w:line="278" w:lineRule="auto"/>
    </w:pPr>
    <w:rPr>
      <w:kern w:val="2"/>
      <w:sz w:val="24"/>
      <w:szCs w:val="24"/>
      <w14:ligatures w14:val="standardContextual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Larissa">
  <a:themeElements>
    <a:clrScheme name="Lariss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arissa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item1.xml><?xml version="1.0" encoding="utf-8"?>
<officeatwork xmlns="http://schemas.officeatwork.com/CustomXMLPart">
  <Organisation1/>
  <CityDateInitials>Hohenrain, 1. Februar 2024</CityDateInitials>
  <FooterNormal/>
  <FooterBold/>
  <Departement>Bildungs- und Kulturdepartement</Departement>
</officeatwork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349F98CBC94FD7408088EEE0E65957D1" ma:contentTypeVersion="15" ma:contentTypeDescription="Ein neues Dokument erstellen." ma:contentTypeScope="" ma:versionID="4f3878618ffb10e54ee2076a1e51d5ad">
  <xsd:schema xmlns:xsd="http://www.w3.org/2001/XMLSchema" xmlns:xs="http://www.w3.org/2001/XMLSchema" xmlns:p="http://schemas.microsoft.com/office/2006/metadata/properties" xmlns:ns3="19bdbc25-33a7-4c84-9242-fe9067985770" xmlns:ns4="0ca5836a-98c3-45b0-84fe-19e38d5b64cb" targetNamespace="http://schemas.microsoft.com/office/2006/metadata/properties" ma:root="true" ma:fieldsID="63b4e9793d694ac9da6e8004059508cc" ns3:_="" ns4:_="">
    <xsd:import namespace="19bdbc25-33a7-4c84-9242-fe9067985770"/>
    <xsd:import namespace="0ca5836a-98c3-45b0-84fe-19e38d5b64c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_activity" minOccurs="0"/>
                <xsd:element ref="ns3:MediaServiceObjectDetectorVersion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SystemTags" minOccurs="0"/>
                <xsd:element ref="ns3:MediaLengthInSecond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bdbc25-33a7-4c84-9242-fe906798577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_activity" ma:index="10" nillable="true" ma:displayName="_activity" ma:hidden="true" ma:internalName="_activity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a5836a-98c3-45b0-84fe-19e38d5b64cb" elementFormDefault="qualified">
    <xsd:import namespace="http://schemas.microsoft.com/office/2006/documentManagement/types"/>
    <xsd:import namespace="http://schemas.microsoft.com/office/infopath/2007/PartnerControls"/>
    <xsd:element name="SharedWithUsers" ma:index="19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1" nillable="true" ma:displayName="Freigabehinweis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officeatwork xmlns="http://schemas.officeatwork.com/Media"/>
</file>

<file path=customXml/item5.xml><?xml version="1.0" encoding="utf-8"?>
<officeatwork xmlns="http://schemas.officeatwork.com/Document">eNp7v3u/jUt+cmlual6JnU1wfk5pSWZ+nmeKnY0+MscnMS+9NDE91c7IwNTURh/OtQnLTC0HqoVScJMAxiof0g==</officeatwork>
</file>

<file path=customXml/item6.xml><?xml version="1.0" encoding="utf-8"?>
<officeatwork xmlns="http://schemas.officeatwork.com/MasterProperties">eNrtWe1u2zYUfRXBQIENaB1J/gzQGU2seHHrOEadtkAwIKCla4srTQr8aBc/T99iA/ajD7RX2JWUpGkjUvaCFSkQI3Ao8fDeS/Ly8JD+58+/n58QpUHOpMhA6ss5aDW4+84bR1Oyhl8aDe8g1vQDlrQ00PDmwCDWkIyEPDU6M/qq4hsbFO5YvTH5GmKaUeAaG40osERd/ffK+jfjqDEI/bDth37g99vdIPT3e91eN/Sf7xXAr/Gl3cbgaJ0tP3/iK5CVsBu3M0Yof8PjlCA2aQyeBW58OQD1uHEseGMwFFyTWFdCT0iWUb46IwsGE7IAhiNQh7v2XgmMgGGlvDzNNM2dbwEKLaihWGeEX1ptZETqdTlpVYAzqpktyhGVSpdzVN1dmiQMHIAJcbafm+WS/mFzbhhztH0pFq7QD5JEglJzLQG0G3M+nrkBQ6ov3QjH1DDQ4EZdh4qJg9lFua1LZ7iCs1RY60fENpRHJ4Qya4zZ5ZmwVI65liIxcZmkT0oOwfJcY1LhYyq9FeC3Bi/CBtwzPPGOQUrgX8BHPHlS7ZoJhZ1uDEYSsCGjcQrer/LzX0pBdQ+FXBOdkxjmxk5DP15nAqNMtuhnBXTvmu32vmZGK1OeyhXhVJGrxe0gy2Dfb4VBEHS6nX6/1ws77XbbSZaHr6KnXoS0pTS6Zgy8t4K9VypODVtQlhi+ujienR872ABKOjgs0epZMWuvDNNGJl8A1QZuOQ5slHMLYyOtg4UGytB7UAcI3avmEA0cIzL7/CkhK7GiOBCgvHPsgDRr71ikwCVuG04bdT5aNfVtd/0UY4yEXCotCaa2F+w70RhNN+x1t4t9WhPb1BbbTCgdiwRKZ9VrqOC9mjCu5wlX8rJYnpjytZN6GxzuAm7tAm7vAu7sAu7uAu7tAu47yH+Zk4nfDrxWuO+1u/i34z4wESsxFExI5PK8rJ78NjEbkLyZPzXDwPebrY7fhPXS2v6Qkfj9u5RquIeR81xpLul7om2b2dG62LLSbJM28+F5AYlhphmnNv7GAPKNHhs8S68ztmlvkUcxpytOkPTAMVwz8RH5XVCuC7WRC5rt0YV+2go+TEmGXdgKO2c0cYU8BYNEw+4xPfM4lXSpN2blcHNGVlblptQGUxtGoHUdZppnvk2cRESTi113yqJ84ZCOJaAwWy1rJxeToav2LWEG7qMPDoxO81XoUgZ+KwiDftAL93G5d1thp99zK4OfJgDy5/8e1NUBCF+qOtUShn7b7wR+EPjtfh5Yv9tzxpZrApD4MvmdPPWs+qQEFyivbFK9dxUhEjY164V10URUov6clYL5Fmu2fAfczp0nAtUVuAU2zwNvJkXgLxQzGxv7jAy/0tQRXVFN2JpwgudfyyZ7Q1QT8fE1qCsKd0OP6SrdEXv4rg5Y+rfixpxqShhq8mnkNoTqhOYDQFhY5/ML1CYrJnQDfHPBBWiKnPSS1HLJ1vn7A3DJ3ODzB6oeHJ/czGDwSCaPZPJIJj8EmVwPVPhQyaT10FSTUVqsi1Y1kbWDsOVjmrSx4Ld8/FTfS0ciNvkFTFScjoKmN4KFNER6+dW65bILzz945rjMYIKS28piQ0aUwnNXTL65dd651zOCB7iYZoRrdY8J2X20T8YJLr3v6fLMaCHpd+3lwfxg+r/427v7W8/enZ+Qqt6pwb8Huc+5</officeatwork>
</file>

<file path=customXml/item7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9bdbc25-33a7-4c84-9242-fe9067985770" xsi:nil="true"/>
  </documentManagement>
</p:properties>
</file>

<file path=customXml/item8.xml><?xml version="1.0" encoding="utf-8"?>
<officeatwork xmlns="http://schemas.officeatwork.com/Formulas">eNrNmN1u2jAYhs93FRGT6iChMGi7/kGlFkaFVAoaHFSqqsoNH+A1iTP/bO1ubQe7pN3CbEIgUb1AOtrsDLDfN9/j145tfv/81ehQ5ksP89NGS3JB/TZ1pQ+BGDAaAhNP1gizKYgr7EOzNBR+n01xQDgWhAZOi4inkjWErxICF66kfw+sWaodlU5j39Obmx7mAljsZ6OkA6pYSJug8u1toxprGi0ajIluV/I+s/tBX4pQCrtc6QefwQXyDdpYYLs8l616q89GiE3hzqSYUeZ0A2WHPf4crf4hEy3Sa6jY4n8AU8YkJKrV+dTDxDMEdphJtdSjCpo7ZEGlMbZIkZp4bQgxE6A7G3AOcsw/lLAqhEvZCOwK1cAVmP7NQPQxkyhloZC0SSEsi/XzF4j9jdZOcdW3et2x8nTa9OFuRASYVspedhCRg55VsUehJBd3l1hOAun7wAwwuxvCJG0K5hmSaYCFNNHUN6aJTYphmXfpEPDGjl64qt/oKYRLEMIYUi0ba+Wm0J75FUKoGh06MaCkN88RwwH35q9hG0Wawsod4KnhjXWUXa8WFVbxCB4NW99hdsVaVFjFQ3n/BVxD0QfZRS90r1X3te8N1AHAuh5gMWuWqgE/ppMJcQGL75Q96O/JE0OtZGkkHmJXcc2ECI+rVe7OwMfcSQodl/qLR1/3LvUjnpOnd5Nzj7oPNtp5/9g+eacOkWsOLmfjMQPOz2uoXIk0GwrqeQW7eQV7qPyPaS1SyRGSvkYoR1gd3reXU92Uk6Ui6nbsNUMS3W6aSF8K1mca9bZ2sB+eKH817lbmG99C8bTW6Kbuy2PV6kby5tF0KFU1XaknYm+bsaRPxd2Jve6q2ZGc/wDiQVRLIpc84o7aWmPpcrGiZWy5i4jjXngVFM859cbbDGf/xeEkxzcxxnmHN7KJB9eK9S+fJsms3zyk1I13eynt5kspfVve9K2WEr3SbK8u/8j6AzoWu1s=</officeatwork>
</file>

<file path=customXml/item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761508E6-D1DE-4CB7-B82D-D36A3AC6D8CB}">
  <ds:schemaRefs>
    <ds:schemaRef ds:uri="http://schemas.officeatwork.com/CustomXMLPart"/>
  </ds:schemaRefs>
</ds:datastoreItem>
</file>

<file path=customXml/itemProps2.xml><?xml version="1.0" encoding="utf-8"?>
<ds:datastoreItem xmlns:ds="http://schemas.openxmlformats.org/officeDocument/2006/customXml" ds:itemID="{231C377B-FCA2-4F05-A32E-3CAA3E7CFC9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9bdbc25-33a7-4c84-9242-fe9067985770"/>
    <ds:schemaRef ds:uri="0ca5836a-98c3-45b0-84fe-19e38d5b64c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568171E-ED08-4463-9584-D0A5B5F84ADE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B58F6A9D-487E-4DE8-BE05-9439BEDDBDDD}">
  <ds:schemaRefs>
    <ds:schemaRef ds:uri="http://schemas.officeatwork.com/Media"/>
  </ds:schemaRefs>
</ds:datastoreItem>
</file>

<file path=customXml/itemProps5.xml><?xml version="1.0" encoding="utf-8"?>
<ds:datastoreItem xmlns:ds="http://schemas.openxmlformats.org/officeDocument/2006/customXml" ds:itemID="{6F477889-6D6D-4B10-BFA1-E9270339C2B2}">
  <ds:schemaRefs>
    <ds:schemaRef ds:uri="http://schemas.officeatwork.com/Document"/>
  </ds:schemaRefs>
</ds:datastoreItem>
</file>

<file path=customXml/itemProps6.xml><?xml version="1.0" encoding="utf-8"?>
<ds:datastoreItem xmlns:ds="http://schemas.openxmlformats.org/officeDocument/2006/customXml" ds:itemID="{B7D400D1-894E-4A76-9638-6D4505A6994E}">
  <ds:schemaRefs>
    <ds:schemaRef ds:uri="http://schemas.officeatwork.com/MasterProperties"/>
  </ds:schemaRefs>
</ds:datastoreItem>
</file>

<file path=customXml/itemProps7.xml><?xml version="1.0" encoding="utf-8"?>
<ds:datastoreItem xmlns:ds="http://schemas.openxmlformats.org/officeDocument/2006/customXml" ds:itemID="{BB5AB861-4E7F-4A3D-8A3F-50314207A99F}">
  <ds:schemaRefs>
    <ds:schemaRef ds:uri="http://purl.org/dc/dcmitype/"/>
    <ds:schemaRef ds:uri="http://purl.org/dc/elements/1.1/"/>
    <ds:schemaRef ds:uri="http://schemas.microsoft.com/office/2006/metadata/properties"/>
    <ds:schemaRef ds:uri="19bdbc25-33a7-4c84-9242-fe9067985770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0ca5836a-98c3-45b0-84fe-19e38d5b64cb"/>
    <ds:schemaRef ds:uri="http://www.w3.org/XML/1998/namespace"/>
  </ds:schemaRefs>
</ds:datastoreItem>
</file>

<file path=customXml/itemProps8.xml><?xml version="1.0" encoding="utf-8"?>
<ds:datastoreItem xmlns:ds="http://schemas.openxmlformats.org/officeDocument/2006/customXml" ds:itemID="{2C6CCDA5-8AC9-4625-AA5F-7B3DDC2CA81B}">
  <ds:schemaRefs>
    <ds:schemaRef ds:uri="http://schemas.officeatwork.com/Formulas"/>
  </ds:schemaRefs>
</ds:datastoreItem>
</file>

<file path=customXml/itemProps9.xml><?xml version="1.0" encoding="utf-8"?>
<ds:datastoreItem xmlns:ds="http://schemas.openxmlformats.org/officeDocument/2006/customXml" ds:itemID="{EE248838-B331-4341-A894-913539E4062E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2055.dot</Template>
  <TotalTime>0</TotalTime>
  <Pages>4</Pages>
  <Words>740</Words>
  <Characters>4665</Characters>
  <Application>Microsoft Office Word</Application>
  <DocSecurity>0</DocSecurity>
  <Lines>38</Lines>
  <Paragraphs>10</Paragraphs>
  <ScaleCrop>false</ScaleCrop>
  <HeadingPairs>
    <vt:vector size="4" baseType="variant">
      <vt:variant>
        <vt:lpstr>Titel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>BUF_Vorlage_Schul-Lernberichte</vt:lpstr>
      <vt:lpstr>Organisation</vt:lpstr>
    </vt:vector>
  </TitlesOfParts>
  <Company>Dienststelle Volksschulbildung Kanton Luzern</Company>
  <LinksUpToDate>false</LinksUpToDate>
  <CharactersWithSpaces>5395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BUF_Vorlage_Schul-Lernberichte</dc:title>
  <dc:subject>Bildungs- und Förderprozess im Bereich kognitive Entwicklung</dc:subject>
  <dc:creator>Abteilung Sonderschulung</dc:creator>
  <cp:lastModifiedBy>Bara Alessandra</cp:lastModifiedBy>
  <cp:revision>2</cp:revision>
  <dcterms:created xsi:type="dcterms:W3CDTF">2026-05-12T07:08:00Z</dcterms:created>
  <dcterms:modified xsi:type="dcterms:W3CDTF">2026-05-12T07:08:00Z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uthor.Initials">
    <vt:lpwstr/>
  </property>
  <property fmtid="{D5CDD505-2E9C-101B-9397-08002B2CF9AE}" pid="3" name="Author.Name">
    <vt:lpwstr/>
  </property>
  <property fmtid="{D5CDD505-2E9C-101B-9397-08002B2CF9AE}" pid="4" name="BM_ContentType">
    <vt:lpwstr/>
  </property>
  <property fmtid="{D5CDD505-2E9C-101B-9397-08002B2CF9AE}" pid="5" name="BM_ContentTypeLetter">
    <vt:lpwstr/>
  </property>
  <property fmtid="{D5CDD505-2E9C-101B-9397-08002B2CF9AE}" pid="6" name="BM_Subject">
    <vt:lpwstr>Titel allg. Dokumente einfach</vt:lpwstr>
  </property>
  <property fmtid="{D5CDD505-2E9C-101B-9397-08002B2CF9AE}" pid="7" name="CMIdata.Dok_AusgangMM">
    <vt:lpwstr/>
  </property>
  <property fmtid="{D5CDD505-2E9C-101B-9397-08002B2CF9AE}" pid="8" name="CMIdata.Dok_AusgangMMMM">
    <vt:lpwstr/>
  </property>
  <property fmtid="{D5CDD505-2E9C-101B-9397-08002B2CF9AE}" pid="9" name="CMIdata.Dok_Autor">
    <vt:lpwstr/>
  </property>
  <property fmtid="{D5CDD505-2E9C-101B-9397-08002B2CF9AE}" pid="10" name="CMIdata.Dok_Bemerkung">
    <vt:lpwstr/>
  </property>
  <property fmtid="{D5CDD505-2E9C-101B-9397-08002B2CF9AE}" pid="11" name="CMIdata.Dok_Beschlussnummer">
    <vt:lpwstr/>
  </property>
  <property fmtid="{D5CDD505-2E9C-101B-9397-08002B2CF9AE}" pid="12" name="CMIdata.Dok_DatumMM">
    <vt:lpwstr>20.01.2026</vt:lpwstr>
  </property>
  <property fmtid="{D5CDD505-2E9C-101B-9397-08002B2CF9AE}" pid="13" name="CMIdata.Dok_DatumMMMM">
    <vt:lpwstr>20. Januar 2026</vt:lpwstr>
  </property>
  <property fmtid="{D5CDD505-2E9C-101B-9397-08002B2CF9AE}" pid="14" name="CMIdata.Dok_EingangMM">
    <vt:lpwstr/>
  </property>
  <property fmtid="{D5CDD505-2E9C-101B-9397-08002B2CF9AE}" pid="15" name="CMIdata.Dok_EingangMMMM">
    <vt:lpwstr/>
  </property>
  <property fmtid="{D5CDD505-2E9C-101B-9397-08002B2CF9AE}" pid="16" name="CMIdata.Dok_Kategorie">
    <vt:lpwstr/>
  </property>
  <property fmtid="{D5CDD505-2E9C-101B-9397-08002B2CF9AE}" pid="17" name="CMIdata.Dok_Lfnr">
    <vt:lpwstr>858826</vt:lpwstr>
  </property>
  <property fmtid="{D5CDD505-2E9C-101B-9397-08002B2CF9AE}" pid="18" name="CMIdata.Dok_Protokollbemerkung">
    <vt:lpwstr/>
  </property>
  <property fmtid="{D5CDD505-2E9C-101B-9397-08002B2CF9AE}" pid="19" name="CMIdata.Dok_Protokollvermerk">
    <vt:lpwstr/>
  </property>
  <property fmtid="{D5CDD505-2E9C-101B-9397-08002B2CF9AE}" pid="20" name="CMIdata.Dok_Standort">
    <vt:lpwstr/>
  </property>
  <property fmtid="{D5CDD505-2E9C-101B-9397-08002B2CF9AE}" pid="21" name="CMIdata.Dok_Thema">
    <vt:lpwstr/>
  </property>
  <property fmtid="{D5CDD505-2E9C-101B-9397-08002B2CF9AE}" pid="22" name="CMIdata.Dok_Titel">
    <vt:lpwstr>BUF_Vorlage_Schul-Lernberichte</vt:lpwstr>
  </property>
  <property fmtid="{D5CDD505-2E9C-101B-9397-08002B2CF9AE}" pid="23" name="CMIdata.Dok_Traktandierungscode">
    <vt:lpwstr/>
  </property>
  <property fmtid="{D5CDD505-2E9C-101B-9397-08002B2CF9AE}" pid="24" name="CMIdata.Dok_Traktandierungstitel">
    <vt:lpwstr/>
  </property>
  <property fmtid="{D5CDD505-2E9C-101B-9397-08002B2CF9AE}" pid="25" name="CMIdata.Dok_Traktandumstatus">
    <vt:lpwstr/>
  </property>
  <property fmtid="{D5CDD505-2E9C-101B-9397-08002B2CF9AE}" pid="26" name="CMIdata.Dok_Traktandum_Notizen">
    <vt:lpwstr/>
  </property>
  <property fmtid="{D5CDD505-2E9C-101B-9397-08002B2CF9AE}" pid="27" name="CMIdata.G_BeginnMM">
    <vt:lpwstr>04.12.2025</vt:lpwstr>
  </property>
  <property fmtid="{D5CDD505-2E9C-101B-9397-08002B2CF9AE}" pid="28" name="CMIdata.G_BeginnMMMM">
    <vt:lpwstr>4. Dezember 2025</vt:lpwstr>
  </property>
  <property fmtid="{D5CDD505-2E9C-101B-9397-08002B2CF9AE}" pid="29" name="CMIdata.G_Bemerkung">
    <vt:lpwstr/>
  </property>
  <property fmtid="{D5CDD505-2E9C-101B-9397-08002B2CF9AE}" pid="30" name="CMIdata.G_Botschaftsnummer">
    <vt:lpwstr/>
  </property>
  <property fmtid="{D5CDD505-2E9C-101B-9397-08002B2CF9AE}" pid="31" name="CMIdata.G_Departement">
    <vt:lpwstr/>
  </property>
  <property fmtid="{D5CDD505-2E9C-101B-9397-08002B2CF9AE}" pid="32" name="CMIdata.G_Eigner">
    <vt:lpwstr>DVS Regelschulung</vt:lpwstr>
  </property>
  <property fmtid="{D5CDD505-2E9C-101B-9397-08002B2CF9AE}" pid="33" name="CMIdata.G_Eroeffnungsdatum">
    <vt:lpwstr/>
  </property>
  <property fmtid="{D5CDD505-2E9C-101B-9397-08002B2CF9AE}" pid="34" name="CMIdata.G_Erstunterzeichner">
    <vt:lpwstr/>
  </property>
  <property fmtid="{D5CDD505-2E9C-101B-9397-08002B2CF9AE}" pid="35" name="CMIdata.G_Grundbuchkreis">
    <vt:lpwstr/>
  </property>
  <property fmtid="{D5CDD505-2E9C-101B-9397-08002B2CF9AE}" pid="36" name="CMIdata.G_HFD_AnmeldedatumMM">
    <vt:lpwstr/>
  </property>
  <property fmtid="{D5CDD505-2E9C-101B-9397-08002B2CF9AE}" pid="37" name="CMIdata.G_HFD_AnmeldedatumMMMM">
    <vt:lpwstr/>
  </property>
  <property fmtid="{D5CDD505-2E9C-101B-9397-08002B2CF9AE}" pid="38" name="CMIdata.G_HFD_AustrittsdatumMM">
    <vt:lpwstr/>
  </property>
  <property fmtid="{D5CDD505-2E9C-101B-9397-08002B2CF9AE}" pid="39" name="CMIdata.G_HFD_AustrittsdatumMMMM">
    <vt:lpwstr/>
  </property>
  <property fmtid="{D5CDD505-2E9C-101B-9397-08002B2CF9AE}" pid="40" name="CMIdata.G_HFD_Austrittsgrund">
    <vt:lpwstr/>
  </property>
  <property fmtid="{D5CDD505-2E9C-101B-9397-08002B2CF9AE}" pid="41" name="CMIdata.G_HFD_bisherigeAbklaerungenMassnahmen">
    <vt:lpwstr/>
  </property>
  <property fmtid="{D5CDD505-2E9C-101B-9397-08002B2CF9AE}" pid="42" name="CMIdata.G_HFD_Diagnose">
    <vt:lpwstr/>
  </property>
  <property fmtid="{D5CDD505-2E9C-101B-9397-08002B2CF9AE}" pid="43" name="CMIdata.G_HFD_DurchfuerhrungsbestaetigungMM">
    <vt:lpwstr/>
  </property>
  <property fmtid="{D5CDD505-2E9C-101B-9397-08002B2CF9AE}" pid="44" name="CMIdata.G_HFD_DurchfuerhrungsbestaetigungMMMM">
    <vt:lpwstr/>
  </property>
  <property fmtid="{D5CDD505-2E9C-101B-9397-08002B2CF9AE}" pid="45" name="CMIdata.G_HFD_EintrittsdatumMM">
    <vt:lpwstr/>
  </property>
  <property fmtid="{D5CDD505-2E9C-101B-9397-08002B2CF9AE}" pid="46" name="CMIdata.G_HFD_EintrittsdatumMMMM">
    <vt:lpwstr/>
  </property>
  <property fmtid="{D5CDD505-2E9C-101B-9397-08002B2CF9AE}" pid="47" name="CMIdata.G_HFD_Erstsprache_Kind">
    <vt:lpwstr/>
  </property>
  <property fmtid="{D5CDD505-2E9C-101B-9397-08002B2CF9AE}" pid="48" name="CMIdata.G_HFD_Familiensprache">
    <vt:lpwstr/>
  </property>
  <property fmtid="{D5CDD505-2E9C-101B-9397-08002B2CF9AE}" pid="49" name="CMIdata.G_HFD_Hoerbeeintraechtigung">
    <vt:lpwstr/>
  </property>
  <property fmtid="{D5CDD505-2E9C-101B-9397-08002B2CF9AE}" pid="50" name="CMIdata.G_HFD_InvolvierteFachperson">
    <vt:lpwstr>, ,</vt:lpwstr>
  </property>
  <property fmtid="{D5CDD505-2E9C-101B-9397-08002B2CF9AE}" pid="51" name="CMIdata.G_HFD_paedagogischeMassnahmen">
    <vt:lpwstr/>
  </property>
  <property fmtid="{D5CDD505-2E9C-101B-9397-08002B2CF9AE}" pid="52" name="CMIdata.G_HFD_Schuljahr">
    <vt:lpwstr/>
  </property>
  <property fmtid="{D5CDD505-2E9C-101B-9397-08002B2CF9AE}" pid="53" name="CMIdata.G_HFD_Schulstufe">
    <vt:lpwstr/>
  </property>
  <property fmtid="{D5CDD505-2E9C-101B-9397-08002B2CF9AE}" pid="54" name="CMIdata.G_HFD_Sorgerecht">
    <vt:lpwstr/>
  </property>
  <property fmtid="{D5CDD505-2E9C-101B-9397-08002B2CF9AE}" pid="55" name="CMIdata.G_HFD_technischeVersorgung">
    <vt:lpwstr/>
  </property>
  <property fmtid="{D5CDD505-2E9C-101B-9397-08002B2CF9AE}" pid="56" name="CMIdata.G_HFD_zivilrechtlicheKinderschutzmassnahme">
    <vt:lpwstr/>
  </property>
  <property fmtid="{D5CDD505-2E9C-101B-9397-08002B2CF9AE}" pid="57" name="CMIdata.G_Laufnummer">
    <vt:lpwstr>2025-1614</vt:lpwstr>
  </property>
  <property fmtid="{D5CDD505-2E9C-101B-9397-08002B2CF9AE}" pid="58" name="CMIdata.G_Ortsbezeichnung">
    <vt:lpwstr/>
  </property>
  <property fmtid="{D5CDD505-2E9C-101B-9397-08002B2CF9AE}" pid="59" name="CMIdata.G_RaeumlicheZuteilung">
    <vt:lpwstr/>
  </property>
  <property fmtid="{D5CDD505-2E9C-101B-9397-08002B2CF9AE}" pid="60" name="CMIdata.G_Registraturplan">
    <vt:lpwstr>2.7.9 Dokumentation und Anleitungen Sonderschulung</vt:lpwstr>
  </property>
  <property fmtid="{D5CDD505-2E9C-101B-9397-08002B2CF9AE}" pid="61" name="CMIdata.G_SachbearbeiterKuerzel">
    <vt:lpwstr>samuel.mueller3@lu.ch</vt:lpwstr>
  </property>
  <property fmtid="{D5CDD505-2E9C-101B-9397-08002B2CF9AE}" pid="62" name="CMIdata.G_SachbearbeiterVornameName">
    <vt:lpwstr>Samuel Müller</vt:lpwstr>
  </property>
  <property fmtid="{D5CDD505-2E9C-101B-9397-08002B2CF9AE}" pid="63" name="CMIdata.G_SBE_Anmeldungsgrund">
    <vt:lpwstr/>
  </property>
  <property fmtid="{D5CDD505-2E9C-101B-9397-08002B2CF9AE}" pid="64" name="CMIdata.G_SBE_Klientenart">
    <vt:lpwstr/>
  </property>
  <property fmtid="{D5CDD505-2E9C-101B-9397-08002B2CF9AE}" pid="65" name="CMIdata.G_SBE_Schulgemeinde">
    <vt:lpwstr/>
  </property>
  <property fmtid="{D5CDD505-2E9C-101B-9397-08002B2CF9AE}" pid="66" name="CMIdata.G_SBE_Schulhaus">
    <vt:lpwstr/>
  </property>
  <property fmtid="{D5CDD505-2E9C-101B-9397-08002B2CF9AE}" pid="67" name="CMIdata.G_SBE_Schulstufe">
    <vt:lpwstr/>
  </property>
  <property fmtid="{D5CDD505-2E9C-101B-9397-08002B2CF9AE}" pid="68" name="CMIdata.G_SBE_Team-Gruppengroesse">
    <vt:lpwstr/>
  </property>
  <property fmtid="{D5CDD505-2E9C-101B-9397-08002B2CF9AE}" pid="69" name="CMIdata.G_Signatur">
    <vt:lpwstr/>
  </property>
  <property fmtid="{D5CDD505-2E9C-101B-9397-08002B2CF9AE}" pid="70" name="CMIdata.G_Titel">
    <vt:lpwstr>Änderungen Lernbericht Sonderschule [2025] /[12]</vt:lpwstr>
  </property>
  <property fmtid="{D5CDD505-2E9C-101B-9397-08002B2CF9AE}" pid="71" name="CMIdata.G_TitelPublikation(DHK)">
    <vt:lpwstr/>
  </property>
  <property fmtid="{D5CDD505-2E9C-101B-9397-08002B2CF9AE}" pid="72" name="CMIdata.G_Vorstossnummer">
    <vt:lpwstr/>
  </property>
  <property fmtid="{D5CDD505-2E9C-101B-9397-08002B2CF9AE}" pid="73" name="CMIdata.Sitz_Beginn">
    <vt:lpwstr/>
  </property>
  <property fmtid="{D5CDD505-2E9C-101B-9397-08002B2CF9AE}" pid="74" name="CMIdata.Sitz_Bemerkung">
    <vt:lpwstr/>
  </property>
  <property fmtid="{D5CDD505-2E9C-101B-9397-08002B2CF9AE}" pid="75" name="CMIdata.Sitz_DatumMM">
    <vt:lpwstr/>
  </property>
  <property fmtid="{D5CDD505-2E9C-101B-9397-08002B2CF9AE}" pid="76" name="CMIdata.Sitz_DatumMMMM">
    <vt:lpwstr/>
  </property>
  <property fmtid="{D5CDD505-2E9C-101B-9397-08002B2CF9AE}" pid="77" name="CMIdata.Sitz_Ende">
    <vt:lpwstr/>
  </property>
  <property fmtid="{D5CDD505-2E9C-101B-9397-08002B2CF9AE}" pid="78" name="CMIdata.Sitz_Gremium">
    <vt:lpwstr/>
  </property>
  <property fmtid="{D5CDD505-2E9C-101B-9397-08002B2CF9AE}" pid="79" name="CMIdata.Sitz_Ort">
    <vt:lpwstr/>
  </property>
  <property fmtid="{D5CDD505-2E9C-101B-9397-08002B2CF9AE}" pid="80" name="CMIdata.Sitz_Titel">
    <vt:lpwstr/>
  </property>
  <property fmtid="{D5CDD505-2E9C-101B-9397-08002B2CF9AE}" pid="81" name="Contactperson.Direct Fax">
    <vt:lpwstr/>
  </property>
  <property fmtid="{D5CDD505-2E9C-101B-9397-08002B2CF9AE}" pid="82" name="Contactperson.Direct Phone">
    <vt:lpwstr/>
  </property>
  <property fmtid="{D5CDD505-2E9C-101B-9397-08002B2CF9AE}" pid="83" name="Contactperson.DirectFax">
    <vt:lpwstr/>
  </property>
  <property fmtid="{D5CDD505-2E9C-101B-9397-08002B2CF9AE}" pid="84" name="Contactperson.DirectPhone">
    <vt:lpwstr>041 329 46 30</vt:lpwstr>
  </property>
  <property fmtid="{D5CDD505-2E9C-101B-9397-08002B2CF9AE}" pid="85" name="Contactperson.Name">
    <vt:lpwstr>Nadja Diener</vt:lpwstr>
  </property>
  <property fmtid="{D5CDD505-2E9C-101B-9397-08002B2CF9AE}" pid="86" name="ContentTypeId">
    <vt:lpwstr>0x010100349F98CBC94FD7408088EEE0E65957D1</vt:lpwstr>
  </property>
  <property fmtid="{D5CDD505-2E9C-101B-9397-08002B2CF9AE}" pid="87" name="CustomField.Classification">
    <vt:lpwstr/>
  </property>
  <property fmtid="{D5CDD505-2E9C-101B-9397-08002B2CF9AE}" pid="88" name="CustomField.ContentTypeLetter">
    <vt:lpwstr/>
  </property>
  <property fmtid="{D5CDD505-2E9C-101B-9397-08002B2CF9AE}" pid="89" name="Doc.ContentTypeBrackets">
    <vt:lpwstr>[Inhalts-Typ]</vt:lpwstr>
  </property>
  <property fmtid="{D5CDD505-2E9C-101B-9397-08002B2CF9AE}" pid="90" name="Doc.Date">
    <vt:lpwstr>Datum</vt:lpwstr>
  </property>
  <property fmtid="{D5CDD505-2E9C-101B-9397-08002B2CF9AE}" pid="91" name="Doc.DirectFax">
    <vt:lpwstr>Direkt Telefax</vt:lpwstr>
  </property>
  <property fmtid="{D5CDD505-2E9C-101B-9397-08002B2CF9AE}" pid="92" name="Doc.DirectPhone">
    <vt:lpwstr>Direkt Telefon</vt:lpwstr>
  </property>
  <property fmtid="{D5CDD505-2E9C-101B-9397-08002B2CF9AE}" pid="93" name="Doc.Document">
    <vt:lpwstr>Dokument</vt:lpwstr>
  </property>
  <property fmtid="{D5CDD505-2E9C-101B-9397-08002B2CF9AE}" pid="94" name="Doc.Enclosures">
    <vt:lpwstr>Beilagen</vt:lpwstr>
  </property>
  <property fmtid="{D5CDD505-2E9C-101B-9397-08002B2CF9AE}" pid="95" name="Doc.Facsimile">
    <vt:lpwstr>Telefax</vt:lpwstr>
  </property>
  <property fmtid="{D5CDD505-2E9C-101B-9397-08002B2CF9AE}" pid="96" name="Doc.Letter">
    <vt:lpwstr>Brief</vt:lpwstr>
  </property>
  <property fmtid="{D5CDD505-2E9C-101B-9397-08002B2CF9AE}" pid="97" name="Doc.of">
    <vt:lpwstr>von</vt:lpwstr>
  </property>
  <property fmtid="{D5CDD505-2E9C-101B-9397-08002B2CF9AE}" pid="98" name="Doc.Page">
    <vt:lpwstr>Seite</vt:lpwstr>
  </property>
  <property fmtid="{D5CDD505-2E9C-101B-9397-08002B2CF9AE}" pid="99" name="Doc.Regarding">
    <vt:lpwstr>betreffend</vt:lpwstr>
  </property>
  <property fmtid="{D5CDD505-2E9C-101B-9397-08002B2CF9AE}" pid="100" name="Doc.Subject">
    <vt:lpwstr>[Betreff]</vt:lpwstr>
  </property>
  <property fmtid="{D5CDD505-2E9C-101B-9397-08002B2CF9AE}" pid="101" name="Doc.Telephone">
    <vt:lpwstr>Telefon</vt:lpwstr>
  </property>
  <property fmtid="{D5CDD505-2E9C-101B-9397-08002B2CF9AE}" pid="102" name="Doc.Text">
    <vt:lpwstr>[Text]</vt:lpwstr>
  </property>
  <property fmtid="{D5CDD505-2E9C-101B-9397-08002B2CF9AE}" pid="103" name="oawDisplayName">
    <vt:lpwstr/>
  </property>
  <property fmtid="{D5CDD505-2E9C-101B-9397-08002B2CF9AE}" pid="104" name="oawID">
    <vt:lpwstr/>
  </property>
  <property fmtid="{D5CDD505-2E9C-101B-9397-08002B2CF9AE}" pid="105" name="oawInfo">
    <vt:lpwstr/>
  </property>
  <property fmtid="{D5CDD505-2E9C-101B-9397-08002B2CF9AE}" pid="106" name="Organisation.AddressB1">
    <vt:lpwstr>Heilpädagogisches Zentrum Hohenrain</vt:lpwstr>
  </property>
  <property fmtid="{D5CDD505-2E9C-101B-9397-08002B2CF9AE}" pid="107" name="Organisation.AddressB2">
    <vt:lpwstr/>
  </property>
  <property fmtid="{D5CDD505-2E9C-101B-9397-08002B2CF9AE}" pid="108" name="Organisation.AddressB3">
    <vt:lpwstr/>
  </property>
  <property fmtid="{D5CDD505-2E9C-101B-9397-08002B2CF9AE}" pid="109" name="Organisation.AddressB4">
    <vt:lpwstr/>
  </property>
  <property fmtid="{D5CDD505-2E9C-101B-9397-08002B2CF9AE}" pid="110" name="Organisation.AddressN1">
    <vt:lpwstr>Dorfstrasse 19</vt:lpwstr>
  </property>
  <property fmtid="{D5CDD505-2E9C-101B-9397-08002B2CF9AE}" pid="111" name="Organisation.AddressN2">
    <vt:lpwstr>6276 Hohenrain</vt:lpwstr>
  </property>
  <property fmtid="{D5CDD505-2E9C-101B-9397-08002B2CF9AE}" pid="112" name="Organisation.AddressN3">
    <vt:lpwstr/>
  </property>
  <property fmtid="{D5CDD505-2E9C-101B-9397-08002B2CF9AE}" pid="113" name="Organisation.AddressN4">
    <vt:lpwstr/>
  </property>
  <property fmtid="{D5CDD505-2E9C-101B-9397-08002B2CF9AE}" pid="114" name="Organisation.City">
    <vt:lpwstr>Hohenrain</vt:lpwstr>
  </property>
  <property fmtid="{D5CDD505-2E9C-101B-9397-08002B2CF9AE}" pid="115" name="Organisation.Country">
    <vt:lpwstr/>
  </property>
  <property fmtid="{D5CDD505-2E9C-101B-9397-08002B2CF9AE}" pid="116" name="Organisation.Departement">
    <vt:lpwstr>Bildungs- und Kulturdepartement</vt:lpwstr>
  </property>
  <property fmtid="{D5CDD505-2E9C-101B-9397-08002B2CF9AE}" pid="117" name="Organisation.Dienststelle1">
    <vt:lpwstr/>
  </property>
  <property fmtid="{D5CDD505-2E9C-101B-9397-08002B2CF9AE}" pid="118" name="Organisation.Dienststelle2">
    <vt:lpwstr/>
  </property>
  <property fmtid="{D5CDD505-2E9C-101B-9397-08002B2CF9AE}" pid="119" name="Organisation.Email">
    <vt:lpwstr>hpzh.info@edulu.ch</vt:lpwstr>
  </property>
  <property fmtid="{D5CDD505-2E9C-101B-9397-08002B2CF9AE}" pid="120" name="Organisation.Fax">
    <vt:lpwstr/>
  </property>
  <property fmtid="{D5CDD505-2E9C-101B-9397-08002B2CF9AE}" pid="121" name="Organisation.Footer1">
    <vt:lpwstr/>
  </property>
  <property fmtid="{D5CDD505-2E9C-101B-9397-08002B2CF9AE}" pid="122" name="Organisation.Footer2">
    <vt:lpwstr/>
  </property>
  <property fmtid="{D5CDD505-2E9C-101B-9397-08002B2CF9AE}" pid="123" name="Organisation.Footer3">
    <vt:lpwstr/>
  </property>
  <property fmtid="{D5CDD505-2E9C-101B-9397-08002B2CF9AE}" pid="124" name="Organisation.Footer4">
    <vt:lpwstr/>
  </property>
  <property fmtid="{D5CDD505-2E9C-101B-9397-08002B2CF9AE}" pid="125" name="Organisation.Internet">
    <vt:lpwstr>hpz-hohenrain.lu.ch</vt:lpwstr>
  </property>
  <property fmtid="{D5CDD505-2E9C-101B-9397-08002B2CF9AE}" pid="126" name="Organisation.Telefon">
    <vt:lpwstr>041 329 46 46</vt:lpwstr>
  </property>
  <property fmtid="{D5CDD505-2E9C-101B-9397-08002B2CF9AE}" pid="127" name="Outputprofile.External">
    <vt:lpwstr/>
  </property>
  <property fmtid="{D5CDD505-2E9C-101B-9397-08002B2CF9AE}" pid="128" name="Outputprofile.ExternalSignature">
    <vt:lpwstr/>
  </property>
  <property fmtid="{D5CDD505-2E9C-101B-9397-08002B2CF9AE}" pid="129" name="Outputprofile.Internal">
    <vt:lpwstr/>
  </property>
  <property fmtid="{D5CDD505-2E9C-101B-9397-08002B2CF9AE}" pid="130" name="OutputStatus">
    <vt:lpwstr>OutputStatus</vt:lpwstr>
  </property>
  <property fmtid="{D5CDD505-2E9C-101B-9397-08002B2CF9AE}" pid="131" name="Recipient.EMail">
    <vt:lpwstr/>
  </property>
  <property fmtid="{D5CDD505-2E9C-101B-9397-08002B2CF9AE}" pid="132" name="StmAuthor.Initials">
    <vt:lpwstr/>
  </property>
  <property fmtid="{D5CDD505-2E9C-101B-9397-08002B2CF9AE}" pid="133" name="StmCMIdata.Dok_AusgangMM">
    <vt:lpwstr/>
  </property>
  <property fmtid="{D5CDD505-2E9C-101B-9397-08002B2CF9AE}" pid="134" name="StmCMIdata.Dok_AusgangMMMM">
    <vt:lpwstr/>
  </property>
  <property fmtid="{D5CDD505-2E9C-101B-9397-08002B2CF9AE}" pid="135" name="StmCMIdata.Dok_Autor">
    <vt:lpwstr/>
  </property>
  <property fmtid="{D5CDD505-2E9C-101B-9397-08002B2CF9AE}" pid="136" name="StmCMIdata.Dok_Bemerkung">
    <vt:lpwstr/>
  </property>
  <property fmtid="{D5CDD505-2E9C-101B-9397-08002B2CF9AE}" pid="137" name="StmCMIdata.Dok_Beschlussnummer">
    <vt:lpwstr/>
  </property>
  <property fmtid="{D5CDD505-2E9C-101B-9397-08002B2CF9AE}" pid="138" name="StmCMIdata.Dok_DatumMM">
    <vt:lpwstr>20.01.2026</vt:lpwstr>
  </property>
  <property fmtid="{D5CDD505-2E9C-101B-9397-08002B2CF9AE}" pid="139" name="StmCMIdata.Dok_DatumMMMM">
    <vt:lpwstr>20. Januar 2026</vt:lpwstr>
  </property>
  <property fmtid="{D5CDD505-2E9C-101B-9397-08002B2CF9AE}" pid="140" name="StmCMIdata.Dok_EingangMM">
    <vt:lpwstr/>
  </property>
  <property fmtid="{D5CDD505-2E9C-101B-9397-08002B2CF9AE}" pid="141" name="StmCMIdata.Dok_EingangMMMM">
    <vt:lpwstr/>
  </property>
  <property fmtid="{D5CDD505-2E9C-101B-9397-08002B2CF9AE}" pid="142" name="StmCMIdata.Dok_Kategorie">
    <vt:lpwstr/>
  </property>
  <property fmtid="{D5CDD505-2E9C-101B-9397-08002B2CF9AE}" pid="143" name="StmCMIdata.Dok_Lfnr">
    <vt:lpwstr>858826</vt:lpwstr>
  </property>
  <property fmtid="{D5CDD505-2E9C-101B-9397-08002B2CF9AE}" pid="144" name="StmCMIdata.Dok_Protokollbemerkung">
    <vt:lpwstr/>
  </property>
  <property fmtid="{D5CDD505-2E9C-101B-9397-08002B2CF9AE}" pid="145" name="StmCMIdata.Dok_Protokollvermerk">
    <vt:lpwstr/>
  </property>
  <property fmtid="{D5CDD505-2E9C-101B-9397-08002B2CF9AE}" pid="146" name="StmCMIdata.Dok_Standort">
    <vt:lpwstr/>
  </property>
  <property fmtid="{D5CDD505-2E9C-101B-9397-08002B2CF9AE}" pid="147" name="StmCMIdata.Dok_Thema">
    <vt:lpwstr/>
  </property>
  <property fmtid="{D5CDD505-2E9C-101B-9397-08002B2CF9AE}" pid="148" name="StmCMIdata.Dok_Titel">
    <vt:lpwstr>BUF_Vorlage_Schul-Lernberichte</vt:lpwstr>
  </property>
  <property fmtid="{D5CDD505-2E9C-101B-9397-08002B2CF9AE}" pid="149" name="StmCMIdata.Dok_Traktandierungscode">
    <vt:lpwstr/>
  </property>
  <property fmtid="{D5CDD505-2E9C-101B-9397-08002B2CF9AE}" pid="150" name="StmCMIdata.Dok_Traktandierungstitel">
    <vt:lpwstr/>
  </property>
  <property fmtid="{D5CDD505-2E9C-101B-9397-08002B2CF9AE}" pid="151" name="StmCMIdata.Dok_Traktandumstatus">
    <vt:lpwstr/>
  </property>
  <property fmtid="{D5CDD505-2E9C-101B-9397-08002B2CF9AE}" pid="152" name="StmCMIdata.Dok_Traktandum_Notizen">
    <vt:lpwstr/>
  </property>
  <property fmtid="{D5CDD505-2E9C-101B-9397-08002B2CF9AE}" pid="153" name="StmCMIdata.G_BeginnMM">
    <vt:lpwstr>04.12.2025</vt:lpwstr>
  </property>
  <property fmtid="{D5CDD505-2E9C-101B-9397-08002B2CF9AE}" pid="154" name="StmCMIdata.G_BeginnMMMM">
    <vt:lpwstr>4. Dezember 2025</vt:lpwstr>
  </property>
  <property fmtid="{D5CDD505-2E9C-101B-9397-08002B2CF9AE}" pid="155" name="StmCMIdata.G_Bemerkung">
    <vt:lpwstr/>
  </property>
  <property fmtid="{D5CDD505-2E9C-101B-9397-08002B2CF9AE}" pid="156" name="StmCMIdata.G_Botschaftsnummer">
    <vt:lpwstr/>
  </property>
  <property fmtid="{D5CDD505-2E9C-101B-9397-08002B2CF9AE}" pid="157" name="StmCMIdata.G_Departement">
    <vt:lpwstr/>
  </property>
  <property fmtid="{D5CDD505-2E9C-101B-9397-08002B2CF9AE}" pid="158" name="StmCMIdata.G_Eigner">
    <vt:lpwstr>DVS Regelschulung</vt:lpwstr>
  </property>
  <property fmtid="{D5CDD505-2E9C-101B-9397-08002B2CF9AE}" pid="159" name="StmCMIdata.G_Eroeffnungsdatum">
    <vt:lpwstr/>
  </property>
  <property fmtid="{D5CDD505-2E9C-101B-9397-08002B2CF9AE}" pid="160" name="StmCMIdata.G_Erstunterzeichner">
    <vt:lpwstr/>
  </property>
  <property fmtid="{D5CDD505-2E9C-101B-9397-08002B2CF9AE}" pid="161" name="StmCMIdata.G_Grundbuchkreis">
    <vt:lpwstr/>
  </property>
  <property fmtid="{D5CDD505-2E9C-101B-9397-08002B2CF9AE}" pid="162" name="StmCMIdata.G_HFD_AnmeldedatumMM">
    <vt:lpwstr/>
  </property>
  <property fmtid="{D5CDD505-2E9C-101B-9397-08002B2CF9AE}" pid="163" name="StmCMIdata.G_HFD_AnmeldedatumMMMM">
    <vt:lpwstr/>
  </property>
  <property fmtid="{D5CDD505-2E9C-101B-9397-08002B2CF9AE}" pid="164" name="StmCMIdata.G_HFD_AustrittsdatumMM">
    <vt:lpwstr/>
  </property>
  <property fmtid="{D5CDD505-2E9C-101B-9397-08002B2CF9AE}" pid="165" name="StmCMIdata.G_HFD_AustrittsdatumMMMM">
    <vt:lpwstr/>
  </property>
  <property fmtid="{D5CDD505-2E9C-101B-9397-08002B2CF9AE}" pid="166" name="StmCMIdata.G_HFD_Austrittsgrund">
    <vt:lpwstr/>
  </property>
  <property fmtid="{D5CDD505-2E9C-101B-9397-08002B2CF9AE}" pid="167" name="StmCMIdata.G_HFD_bisherigeAbklaerungenMassnahmen">
    <vt:lpwstr/>
  </property>
  <property fmtid="{D5CDD505-2E9C-101B-9397-08002B2CF9AE}" pid="168" name="StmCMIdata.G_HFD_Diagnose">
    <vt:lpwstr/>
  </property>
  <property fmtid="{D5CDD505-2E9C-101B-9397-08002B2CF9AE}" pid="169" name="StmCMIdata.G_HFD_DurchfuerhrungsbestaetigungMM">
    <vt:lpwstr/>
  </property>
  <property fmtid="{D5CDD505-2E9C-101B-9397-08002B2CF9AE}" pid="170" name="StmCMIdata.G_HFD_DurchfuerhrungsbestaetigungMMMM">
    <vt:lpwstr/>
  </property>
  <property fmtid="{D5CDD505-2E9C-101B-9397-08002B2CF9AE}" pid="171" name="StmCMIdata.G_HFD_EintrittsdatumMM">
    <vt:lpwstr/>
  </property>
  <property fmtid="{D5CDD505-2E9C-101B-9397-08002B2CF9AE}" pid="172" name="StmCMIdata.G_HFD_EintrittsdatumMMMM">
    <vt:lpwstr/>
  </property>
  <property fmtid="{D5CDD505-2E9C-101B-9397-08002B2CF9AE}" pid="173" name="StmCMIdata.G_HFD_Erstsprache_Kind">
    <vt:lpwstr/>
  </property>
  <property fmtid="{D5CDD505-2E9C-101B-9397-08002B2CF9AE}" pid="174" name="StmCMIdata.G_HFD_Familiensprache">
    <vt:lpwstr/>
  </property>
  <property fmtid="{D5CDD505-2E9C-101B-9397-08002B2CF9AE}" pid="175" name="StmCMIdata.G_HFD_Hoerbeeintraechtigung">
    <vt:lpwstr/>
  </property>
  <property fmtid="{D5CDD505-2E9C-101B-9397-08002B2CF9AE}" pid="176" name="StmCMIdata.G_HFD_InvolvierteFachperson">
    <vt:lpwstr>, ,</vt:lpwstr>
  </property>
  <property fmtid="{D5CDD505-2E9C-101B-9397-08002B2CF9AE}" pid="177" name="StmCMIdata.G_HFD_paedagogischeMassnahmen">
    <vt:lpwstr/>
  </property>
  <property fmtid="{D5CDD505-2E9C-101B-9397-08002B2CF9AE}" pid="178" name="StmCMIdata.G_HFD_Schuljahr">
    <vt:lpwstr/>
  </property>
  <property fmtid="{D5CDD505-2E9C-101B-9397-08002B2CF9AE}" pid="179" name="StmCMIdata.G_HFD_Schulstufe">
    <vt:lpwstr/>
  </property>
  <property fmtid="{D5CDD505-2E9C-101B-9397-08002B2CF9AE}" pid="180" name="StmCMIdata.G_HFD_Sorgerecht">
    <vt:lpwstr/>
  </property>
  <property fmtid="{D5CDD505-2E9C-101B-9397-08002B2CF9AE}" pid="181" name="StmCMIdata.G_HFD_technischeVersorgung">
    <vt:lpwstr/>
  </property>
  <property fmtid="{D5CDD505-2E9C-101B-9397-08002B2CF9AE}" pid="182" name="StmCMIdata.G_HFD_zivilrechtlicheKinderschutzmassnahme">
    <vt:lpwstr/>
  </property>
  <property fmtid="{D5CDD505-2E9C-101B-9397-08002B2CF9AE}" pid="183" name="StmCMIdata.G_Laufnummer">
    <vt:lpwstr>2025-1614</vt:lpwstr>
  </property>
  <property fmtid="{D5CDD505-2E9C-101B-9397-08002B2CF9AE}" pid="184" name="StmCMIdata.G_Ortsbezeichnung">
    <vt:lpwstr/>
  </property>
  <property fmtid="{D5CDD505-2E9C-101B-9397-08002B2CF9AE}" pid="185" name="StmCMIdata.G_RaeumlicheZuteilung">
    <vt:lpwstr/>
  </property>
  <property fmtid="{D5CDD505-2E9C-101B-9397-08002B2CF9AE}" pid="186" name="StmCMIdata.G_Registraturplan">
    <vt:lpwstr>2.7.9 Dokumentation und Anleitungen Sonderschulung</vt:lpwstr>
  </property>
  <property fmtid="{D5CDD505-2E9C-101B-9397-08002B2CF9AE}" pid="187" name="StmCMIdata.G_SachbearbeiterKuerzel">
    <vt:lpwstr>samuel.mueller3@lu.ch</vt:lpwstr>
  </property>
  <property fmtid="{D5CDD505-2E9C-101B-9397-08002B2CF9AE}" pid="188" name="StmCMIdata.G_SachbearbeiterVornameName">
    <vt:lpwstr>Samuel Müller</vt:lpwstr>
  </property>
  <property fmtid="{D5CDD505-2E9C-101B-9397-08002B2CF9AE}" pid="189" name="StmCMIdata.G_SBE_Anmeldungsgrund">
    <vt:lpwstr/>
  </property>
  <property fmtid="{D5CDD505-2E9C-101B-9397-08002B2CF9AE}" pid="190" name="StmCMIdata.G_SBE_Klientenart">
    <vt:lpwstr/>
  </property>
  <property fmtid="{D5CDD505-2E9C-101B-9397-08002B2CF9AE}" pid="191" name="StmCMIdata.G_SBE_Schulgemeinde">
    <vt:lpwstr/>
  </property>
  <property fmtid="{D5CDD505-2E9C-101B-9397-08002B2CF9AE}" pid="192" name="StmCMIdata.G_SBE_Schulhaus">
    <vt:lpwstr/>
  </property>
  <property fmtid="{D5CDD505-2E9C-101B-9397-08002B2CF9AE}" pid="193" name="StmCMIdata.G_SBE_Schulstufe">
    <vt:lpwstr/>
  </property>
  <property fmtid="{D5CDD505-2E9C-101B-9397-08002B2CF9AE}" pid="194" name="StmCMIdata.G_SBE_Team-Gruppengroesse">
    <vt:lpwstr/>
  </property>
  <property fmtid="{D5CDD505-2E9C-101B-9397-08002B2CF9AE}" pid="195" name="StmCMIdata.G_Signatur">
    <vt:lpwstr/>
  </property>
  <property fmtid="{D5CDD505-2E9C-101B-9397-08002B2CF9AE}" pid="196" name="StmCMIdata.G_Titel">
    <vt:lpwstr>Änderungen Lernbericht Sonderschule [2025] /[12]</vt:lpwstr>
  </property>
  <property fmtid="{D5CDD505-2E9C-101B-9397-08002B2CF9AE}" pid="197" name="StmCMIdata.G_TitelPublikation(DHK)">
    <vt:lpwstr/>
  </property>
  <property fmtid="{D5CDD505-2E9C-101B-9397-08002B2CF9AE}" pid="198" name="StmCMIdata.G_Vorstossnummer">
    <vt:lpwstr/>
  </property>
  <property fmtid="{D5CDD505-2E9C-101B-9397-08002B2CF9AE}" pid="199" name="StmCMIdata.Sitz_Beginn">
    <vt:lpwstr/>
  </property>
  <property fmtid="{D5CDD505-2E9C-101B-9397-08002B2CF9AE}" pid="200" name="StmCMIdata.Sitz_Bemerkung">
    <vt:lpwstr/>
  </property>
  <property fmtid="{D5CDD505-2E9C-101B-9397-08002B2CF9AE}" pid="201" name="StmCMIdata.Sitz_DatumMM">
    <vt:lpwstr/>
  </property>
  <property fmtid="{D5CDD505-2E9C-101B-9397-08002B2CF9AE}" pid="202" name="StmCMIdata.Sitz_DatumMMMM">
    <vt:lpwstr/>
  </property>
  <property fmtid="{D5CDD505-2E9C-101B-9397-08002B2CF9AE}" pid="203" name="StmCMIdata.Sitz_Ende">
    <vt:lpwstr/>
  </property>
  <property fmtid="{D5CDD505-2E9C-101B-9397-08002B2CF9AE}" pid="204" name="StmCMIdata.Sitz_Gremium">
    <vt:lpwstr/>
  </property>
  <property fmtid="{D5CDD505-2E9C-101B-9397-08002B2CF9AE}" pid="205" name="StmCMIdata.Sitz_Ort">
    <vt:lpwstr/>
  </property>
  <property fmtid="{D5CDD505-2E9C-101B-9397-08002B2CF9AE}" pid="206" name="StmCMIdata.Sitz_Titel">
    <vt:lpwstr/>
  </property>
  <property fmtid="{D5CDD505-2E9C-101B-9397-08002B2CF9AE}" pid="207" name="StmOrganisation.City">
    <vt:lpwstr>Hohenrain</vt:lpwstr>
  </property>
  <property fmtid="{D5CDD505-2E9C-101B-9397-08002B2CF9AE}" pid="208" name="Textmarke.ContentType">
    <vt:lpwstr/>
  </property>
  <property fmtid="{D5CDD505-2E9C-101B-9397-08002B2CF9AE}" pid="209" name="Toolbar.Email">
    <vt:lpwstr>Toolbar.Email</vt:lpwstr>
  </property>
  <property fmtid="{D5CDD505-2E9C-101B-9397-08002B2CF9AE}" pid="210" name="Viacar.PIN">
    <vt:lpwstr> </vt:lpwstr>
  </property>
  <property fmtid="{D5CDD505-2E9C-101B-9397-08002B2CF9AE}" pid="211" name="WdScmCMIdata.Dok_AusgangMM">
    <vt:lpwstr/>
  </property>
  <property fmtid="{D5CDD505-2E9C-101B-9397-08002B2CF9AE}" pid="212" name="WdScmCMIdata.Dok_AusgangMMMM">
    <vt:lpwstr/>
  </property>
  <property fmtid="{D5CDD505-2E9C-101B-9397-08002B2CF9AE}" pid="213" name="WdScmCMIdata.Dok_Autor">
    <vt:lpwstr/>
  </property>
  <property fmtid="{D5CDD505-2E9C-101B-9397-08002B2CF9AE}" pid="214" name="WdScmCMIdata.Dok_Bemerkung">
    <vt:lpwstr/>
  </property>
  <property fmtid="{D5CDD505-2E9C-101B-9397-08002B2CF9AE}" pid="215" name="WdScmCMIdata.Dok_Beschlussnummer">
    <vt:lpwstr/>
  </property>
  <property fmtid="{D5CDD505-2E9C-101B-9397-08002B2CF9AE}" pid="216" name="WdScmCMIdata.Dok_DatumMM">
    <vt:lpwstr>20.01.2026</vt:lpwstr>
  </property>
  <property fmtid="{D5CDD505-2E9C-101B-9397-08002B2CF9AE}" pid="217" name="WdScmCMIdata.Dok_DatumMMMM">
    <vt:lpwstr>20. Januar 2026</vt:lpwstr>
  </property>
  <property fmtid="{D5CDD505-2E9C-101B-9397-08002B2CF9AE}" pid="218" name="WdScmCMIdata.Dok_EingangMM">
    <vt:lpwstr/>
  </property>
  <property fmtid="{D5CDD505-2E9C-101B-9397-08002B2CF9AE}" pid="219" name="WdScmCMIdata.Dok_EingangMMMM">
    <vt:lpwstr/>
  </property>
  <property fmtid="{D5CDD505-2E9C-101B-9397-08002B2CF9AE}" pid="220" name="WdScmCMIdata.Dok_Kategorie">
    <vt:lpwstr/>
  </property>
  <property fmtid="{D5CDD505-2E9C-101B-9397-08002B2CF9AE}" pid="221" name="WdScmCMIdata.Dok_Lfnr">
    <vt:lpwstr>858826</vt:lpwstr>
  </property>
  <property fmtid="{D5CDD505-2E9C-101B-9397-08002B2CF9AE}" pid="222" name="WdScmCMIdata.Dok_Protokollbemerkung">
    <vt:lpwstr/>
  </property>
  <property fmtid="{D5CDD505-2E9C-101B-9397-08002B2CF9AE}" pid="223" name="WdScmCMIdata.Dok_Protokollvermerk">
    <vt:lpwstr/>
  </property>
  <property fmtid="{D5CDD505-2E9C-101B-9397-08002B2CF9AE}" pid="224" name="WdScmCMIdata.Dok_Standort">
    <vt:lpwstr/>
  </property>
  <property fmtid="{D5CDD505-2E9C-101B-9397-08002B2CF9AE}" pid="225" name="WdScmCMIdata.Dok_Thema">
    <vt:lpwstr/>
  </property>
  <property fmtid="{D5CDD505-2E9C-101B-9397-08002B2CF9AE}" pid="226" name="WdScmCMIdata.Dok_Titel">
    <vt:lpwstr>BUF_Vorlage_Schul-Lernberichte</vt:lpwstr>
  </property>
  <property fmtid="{D5CDD505-2E9C-101B-9397-08002B2CF9AE}" pid="227" name="WdScmCMIdata.Dok_Traktandierungscode">
    <vt:lpwstr/>
  </property>
  <property fmtid="{D5CDD505-2E9C-101B-9397-08002B2CF9AE}" pid="228" name="WdScmCMIdata.Dok_Traktandierungstitel">
    <vt:lpwstr/>
  </property>
  <property fmtid="{D5CDD505-2E9C-101B-9397-08002B2CF9AE}" pid="229" name="WdScmCMIdata.Dok_Traktandumstatus">
    <vt:lpwstr/>
  </property>
  <property fmtid="{D5CDD505-2E9C-101B-9397-08002B2CF9AE}" pid="230" name="WdScmCMIdata.Dok_Traktandum_Notizen">
    <vt:lpwstr/>
  </property>
  <property fmtid="{D5CDD505-2E9C-101B-9397-08002B2CF9AE}" pid="231" name="WdScmCMIdata.G_BeginnMM">
    <vt:lpwstr>04.12.2025</vt:lpwstr>
  </property>
  <property fmtid="{D5CDD505-2E9C-101B-9397-08002B2CF9AE}" pid="232" name="WdScmCMIdata.G_BeginnMMMM">
    <vt:lpwstr>4. Dezember 2025</vt:lpwstr>
  </property>
  <property fmtid="{D5CDD505-2E9C-101B-9397-08002B2CF9AE}" pid="233" name="WdScmCMIdata.G_Bemerkung">
    <vt:lpwstr/>
  </property>
  <property fmtid="{D5CDD505-2E9C-101B-9397-08002B2CF9AE}" pid="234" name="WdScmCMIdata.G_Botschaftsnummer">
    <vt:lpwstr/>
  </property>
  <property fmtid="{D5CDD505-2E9C-101B-9397-08002B2CF9AE}" pid="235" name="WdScmCMIdata.G_Departement">
    <vt:lpwstr/>
  </property>
  <property fmtid="{D5CDD505-2E9C-101B-9397-08002B2CF9AE}" pid="236" name="WdScmCMIdata.G_Eigner">
    <vt:lpwstr>DVS Regelschulung</vt:lpwstr>
  </property>
  <property fmtid="{D5CDD505-2E9C-101B-9397-08002B2CF9AE}" pid="237" name="WdScmCMIdata.G_Eroeffnungsdatum">
    <vt:lpwstr/>
  </property>
  <property fmtid="{D5CDD505-2E9C-101B-9397-08002B2CF9AE}" pid="238" name="WdScmCMIdata.G_Erstunterzeichner">
    <vt:lpwstr/>
  </property>
  <property fmtid="{D5CDD505-2E9C-101B-9397-08002B2CF9AE}" pid="239" name="WdScmCMIdata.G_Grundbuchkreis">
    <vt:lpwstr/>
  </property>
  <property fmtid="{D5CDD505-2E9C-101B-9397-08002B2CF9AE}" pid="240" name="WdScmCMIdata.G_HFD_AnmeldedatumMM">
    <vt:lpwstr/>
  </property>
  <property fmtid="{D5CDD505-2E9C-101B-9397-08002B2CF9AE}" pid="241" name="WdScmCMIdata.G_HFD_AnmeldedatumMMMM">
    <vt:lpwstr/>
  </property>
  <property fmtid="{D5CDD505-2E9C-101B-9397-08002B2CF9AE}" pid="242" name="WdScmCMIdata.G_HFD_AustrittsdatumMM">
    <vt:lpwstr/>
  </property>
  <property fmtid="{D5CDD505-2E9C-101B-9397-08002B2CF9AE}" pid="243" name="WdScmCMIdata.G_HFD_AustrittsdatumMMMM">
    <vt:lpwstr/>
  </property>
  <property fmtid="{D5CDD505-2E9C-101B-9397-08002B2CF9AE}" pid="244" name="WdScmCMIdata.G_HFD_Austrittsgrund">
    <vt:lpwstr/>
  </property>
  <property fmtid="{D5CDD505-2E9C-101B-9397-08002B2CF9AE}" pid="245" name="WdScmCMIdata.G_HFD_bisherigeAbklaerungenMassnahmen">
    <vt:lpwstr/>
  </property>
  <property fmtid="{D5CDD505-2E9C-101B-9397-08002B2CF9AE}" pid="246" name="WdScmCMIdata.G_HFD_Diagnose">
    <vt:lpwstr/>
  </property>
  <property fmtid="{D5CDD505-2E9C-101B-9397-08002B2CF9AE}" pid="247" name="WdScmCMIdata.G_HFD_DurchfuerhrungsbestaetigungMM">
    <vt:lpwstr/>
  </property>
  <property fmtid="{D5CDD505-2E9C-101B-9397-08002B2CF9AE}" pid="248" name="WdScmCMIdata.G_HFD_DurchfuerhrungsbestaetigungMMMM">
    <vt:lpwstr/>
  </property>
  <property fmtid="{D5CDD505-2E9C-101B-9397-08002B2CF9AE}" pid="249" name="WdScmCMIdata.G_HFD_EintrittsdatumMM">
    <vt:lpwstr/>
  </property>
  <property fmtid="{D5CDD505-2E9C-101B-9397-08002B2CF9AE}" pid="250" name="WdScmCMIdata.G_HFD_EintrittsdatumMMMM">
    <vt:lpwstr/>
  </property>
  <property fmtid="{D5CDD505-2E9C-101B-9397-08002B2CF9AE}" pid="251" name="WdScmCMIdata.G_HFD_Erstsprache_Kind">
    <vt:lpwstr/>
  </property>
  <property fmtid="{D5CDD505-2E9C-101B-9397-08002B2CF9AE}" pid="252" name="WdScmCMIdata.G_HFD_Familiensprache">
    <vt:lpwstr/>
  </property>
  <property fmtid="{D5CDD505-2E9C-101B-9397-08002B2CF9AE}" pid="253" name="WdScmCMIdata.G_HFD_Hoerbeeintraechtigung">
    <vt:lpwstr/>
  </property>
  <property fmtid="{D5CDD505-2E9C-101B-9397-08002B2CF9AE}" pid="254" name="WdScmCMIdata.G_HFD_InvolvierteFachperson">
    <vt:lpwstr>, ,</vt:lpwstr>
  </property>
  <property fmtid="{D5CDD505-2E9C-101B-9397-08002B2CF9AE}" pid="255" name="WdScmCMIdata.G_HFD_paedagogischeMassnahmen">
    <vt:lpwstr/>
  </property>
  <property fmtid="{D5CDD505-2E9C-101B-9397-08002B2CF9AE}" pid="256" name="WdScmCMIdata.G_HFD_Schuljahr">
    <vt:lpwstr/>
  </property>
  <property fmtid="{D5CDD505-2E9C-101B-9397-08002B2CF9AE}" pid="257" name="WdScmCMIdata.G_HFD_Schulstufe">
    <vt:lpwstr/>
  </property>
  <property fmtid="{D5CDD505-2E9C-101B-9397-08002B2CF9AE}" pid="258" name="WdScmCMIdata.G_HFD_Sorgerecht">
    <vt:lpwstr/>
  </property>
  <property fmtid="{D5CDD505-2E9C-101B-9397-08002B2CF9AE}" pid="259" name="WdScmCMIdata.G_HFD_technischeVersorgung">
    <vt:lpwstr/>
  </property>
  <property fmtid="{D5CDD505-2E9C-101B-9397-08002B2CF9AE}" pid="260" name="WdScmCMIdata.G_HFD_zivilrechtlicheKinderschutzmassnahme">
    <vt:lpwstr/>
  </property>
  <property fmtid="{D5CDD505-2E9C-101B-9397-08002B2CF9AE}" pid="261" name="WdScmCMIdata.G_Laufnummer">
    <vt:lpwstr>2025-1614</vt:lpwstr>
  </property>
  <property fmtid="{D5CDD505-2E9C-101B-9397-08002B2CF9AE}" pid="262" name="WdScmCMIdata.G_Ortsbezeichnung">
    <vt:lpwstr/>
  </property>
  <property fmtid="{D5CDD505-2E9C-101B-9397-08002B2CF9AE}" pid="263" name="WdScmCMIdata.G_RaeumlicheZuteilung">
    <vt:lpwstr/>
  </property>
  <property fmtid="{D5CDD505-2E9C-101B-9397-08002B2CF9AE}" pid="264" name="WdScmCMIdata.G_Registraturplan">
    <vt:lpwstr>2.7.9 Dokumentation und Anleitungen Sonderschulung</vt:lpwstr>
  </property>
  <property fmtid="{D5CDD505-2E9C-101B-9397-08002B2CF9AE}" pid="265" name="WdScmCMIdata.G_SachbearbeiterKuerzel">
    <vt:lpwstr>samuel.mueller3@lu.ch</vt:lpwstr>
  </property>
  <property fmtid="{D5CDD505-2E9C-101B-9397-08002B2CF9AE}" pid="266" name="WdScmCMIdata.G_SachbearbeiterVornameName">
    <vt:lpwstr>Samuel Müller</vt:lpwstr>
  </property>
  <property fmtid="{D5CDD505-2E9C-101B-9397-08002B2CF9AE}" pid="267" name="WdScmCMIdata.G_SBE_Anmeldungsgrund">
    <vt:lpwstr/>
  </property>
  <property fmtid="{D5CDD505-2E9C-101B-9397-08002B2CF9AE}" pid="268" name="WdScmCMIdata.G_SBE_Klientenart">
    <vt:lpwstr/>
  </property>
  <property fmtid="{D5CDD505-2E9C-101B-9397-08002B2CF9AE}" pid="269" name="WdScmCMIdata.G_SBE_Schulgemeinde">
    <vt:lpwstr/>
  </property>
  <property fmtid="{D5CDD505-2E9C-101B-9397-08002B2CF9AE}" pid="270" name="WdScmCMIdata.G_SBE_Schulhaus">
    <vt:lpwstr/>
  </property>
  <property fmtid="{D5CDD505-2E9C-101B-9397-08002B2CF9AE}" pid="271" name="WdScmCMIdata.G_SBE_Schulstufe">
    <vt:lpwstr/>
  </property>
  <property fmtid="{D5CDD505-2E9C-101B-9397-08002B2CF9AE}" pid="272" name="WdScmCMIdata.G_SBE_Team-Gruppengroesse">
    <vt:lpwstr/>
  </property>
  <property fmtid="{D5CDD505-2E9C-101B-9397-08002B2CF9AE}" pid="273" name="WdScmCMIdata.G_Signatur">
    <vt:lpwstr/>
  </property>
  <property fmtid="{D5CDD505-2E9C-101B-9397-08002B2CF9AE}" pid="274" name="WdScmCMIdata.G_Titel">
    <vt:lpwstr>Änderungen Lernbericht Sonderschule [2025] /[12]</vt:lpwstr>
  </property>
  <property fmtid="{D5CDD505-2E9C-101B-9397-08002B2CF9AE}" pid="275" name="WdScmCMIdata.G_TitelPublikation(DHK)">
    <vt:lpwstr/>
  </property>
  <property fmtid="{D5CDD505-2E9C-101B-9397-08002B2CF9AE}" pid="276" name="WdScmCMIdata.G_Vorstossnummer">
    <vt:lpwstr/>
  </property>
  <property fmtid="{D5CDD505-2E9C-101B-9397-08002B2CF9AE}" pid="277" name="WdScmCMIdata.Sitz_Beginn">
    <vt:lpwstr/>
  </property>
  <property fmtid="{D5CDD505-2E9C-101B-9397-08002B2CF9AE}" pid="278" name="WdScmCMIdata.Sitz_Bemerkung">
    <vt:lpwstr/>
  </property>
  <property fmtid="{D5CDD505-2E9C-101B-9397-08002B2CF9AE}" pid="279" name="WdScmCMIdata.Sitz_DatumMM">
    <vt:lpwstr/>
  </property>
  <property fmtid="{D5CDD505-2E9C-101B-9397-08002B2CF9AE}" pid="280" name="WdScmCMIdata.Sitz_DatumMMMM">
    <vt:lpwstr/>
  </property>
  <property fmtid="{D5CDD505-2E9C-101B-9397-08002B2CF9AE}" pid="281" name="WdScmCMIdata.Sitz_Ende">
    <vt:lpwstr/>
  </property>
  <property fmtid="{D5CDD505-2E9C-101B-9397-08002B2CF9AE}" pid="282" name="WdScmCMIdata.Sitz_Gremium">
    <vt:lpwstr/>
  </property>
  <property fmtid="{D5CDD505-2E9C-101B-9397-08002B2CF9AE}" pid="283" name="WdScmCMIdata.Sitz_Ort">
    <vt:lpwstr/>
  </property>
  <property fmtid="{D5CDD505-2E9C-101B-9397-08002B2CF9AE}" pid="284" name="WdScmCMIdata.Sitz_Titel">
    <vt:lpwstr/>
  </property>
</Properties>
</file>